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16/11/2022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5CmvTarm42y8VuF1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1326185"/>
            <a:ext cx="4957200" cy="353414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8623" r="21861" b="11027"/>
          <a:stretch/>
        </p:blipFill>
        <p:spPr bwMode="auto">
          <a:xfrm>
            <a:off x="5280454" y="1310725"/>
            <a:ext cx="3697200" cy="35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0" y="295576"/>
            <a:ext cx="784800" cy="784800"/>
          </a:xfrm>
          <a:prstGeom prst="rect">
            <a:avLst/>
          </a:prstGeom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Chuí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Junto ao Jockey Club Porto Alegre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Bairro/Centro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Cristal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Formato: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7,00 x 3,60</a:t>
            </a:r>
            <a:endParaRPr lang="pt-BR" altLang="pt-BR" sz="1200" b="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Barra Shopping Sul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Hipermercado BIG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Hipódromo do Cristal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Parque Marinha do Brasil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Usina do Gasômetro </a:t>
            </a:r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FF0000"/>
                </a:solidFill>
                <a:latin typeface="Arial" pitchFamily="34" charset="0"/>
              </a:rPr>
              <a:t>010238</a:t>
            </a:r>
            <a:endParaRPr lang="pt-BR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pic>
        <p:nvPicPr>
          <p:cNvPr id="16" name="Imagem 11" descr="Novo Logo Ativa Final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5788" y="445554"/>
            <a:ext cx="2028825" cy="4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FRONT LIGHT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3.763.430*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*EPTC/2014</a:t>
            </a:r>
            <a:endParaRPr lang="pt-BR" altLang="pt-BR" sz="900" b="0" dirty="0">
              <a:latin typeface="Arial" charset="0"/>
            </a:endParaRPr>
          </a:p>
        </p:txBody>
      </p:sp>
      <p:sp>
        <p:nvSpPr>
          <p:cNvPr id="15" name="AutoShape 131"/>
          <p:cNvSpPr>
            <a:spLocks noChangeArrowheads="1"/>
          </p:cNvSpPr>
          <p:nvPr/>
        </p:nvSpPr>
        <p:spPr bwMode="auto">
          <a:xfrm>
            <a:off x="2908773" y="4507672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Arial" charset="0"/>
              </a:rPr>
              <a:t>CLASSIFICAÇÃO: TOP</a:t>
            </a:r>
            <a:endParaRPr lang="pt-BR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65</Words>
  <Application>Microsoft Office PowerPoint</Application>
  <PresentationFormat>Apresentação na tela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18</cp:revision>
  <dcterms:created xsi:type="dcterms:W3CDTF">2021-06-02T21:02:20Z</dcterms:created>
  <dcterms:modified xsi:type="dcterms:W3CDTF">2022-11-16T19:21:02Z</dcterms:modified>
</cp:coreProperties>
</file>