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70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42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89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64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23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6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55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FF3-6019-4748-BCC9-FF54CF6F1DA9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BD81-AD84-4648-80B9-17720CB9B8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9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sMEnPEoAnmXRXyiD6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2" y="1308184"/>
            <a:ext cx="4957200" cy="3534140"/>
          </a:xfrm>
          <a:prstGeom prst="rect">
            <a:avLst/>
          </a:prstGeom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13439" r="10902" b="13862"/>
          <a:stretch/>
        </p:blipFill>
        <p:spPr bwMode="auto">
          <a:xfrm>
            <a:off x="5280454" y="1308184"/>
            <a:ext cx="3684158" cy="35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7" y="302532"/>
            <a:ext cx="784800" cy="784800"/>
          </a:xfrm>
          <a:prstGeom prst="rect">
            <a:avLst/>
          </a:prstGeom>
        </p:spPr>
      </p:pic>
      <p:sp>
        <p:nvSpPr>
          <p:cNvPr id="7" name="AutoShape 136"/>
          <p:cNvSpPr>
            <a:spLocks noChangeArrowheads="1"/>
          </p:cNvSpPr>
          <p:nvPr/>
        </p:nvSpPr>
        <p:spPr bwMode="auto">
          <a:xfrm>
            <a:off x="5280454" y="5013325"/>
            <a:ext cx="369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latin typeface="Arial" charset="0"/>
                <a:cs typeface="Arial" charset="0"/>
              </a:rPr>
              <a:t>REFERÊNCIAS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 smtClean="0">
                <a:latin typeface="Arial" charset="0"/>
                <a:cs typeface="Arial" charset="0"/>
              </a:rPr>
              <a:t> Hotel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Master </a:t>
            </a:r>
            <a:endParaRPr lang="pt-BR" altLang="pt-BR" sz="11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 smtClean="0">
                <a:latin typeface="Arial" charset="0"/>
                <a:cs typeface="Arial" charset="0"/>
              </a:rPr>
              <a:t> </a:t>
            </a:r>
            <a:r>
              <a:rPr lang="pt-BR" altLang="pt-BR" sz="1100" b="0" dirty="0">
                <a:latin typeface="Arial" charset="0"/>
                <a:cs typeface="Arial" charset="0"/>
              </a:rPr>
              <a:t>Concentração de prédios comerciais</a:t>
            </a:r>
            <a:endParaRPr lang="pt-BR" altLang="pt-BR" sz="11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para Shopping Iguatemi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para Colégio Anchieta e Universidade </a:t>
            </a:r>
            <a:r>
              <a:rPr lang="pt-BR" altLang="pt-BR" sz="1100" b="0" dirty="0" err="1" smtClean="0">
                <a:latin typeface="Arial" charset="0"/>
                <a:cs typeface="Arial" charset="0"/>
              </a:rPr>
              <a:t>Unisinos</a:t>
            </a:r>
            <a:endParaRPr lang="pt-BR" altLang="pt-BR" sz="1100" b="0" dirty="0" smtClean="0"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t-BR" altLang="pt-BR" sz="1100" b="0" dirty="0">
                <a:latin typeface="Arial" charset="0"/>
                <a:cs typeface="Arial" charset="0"/>
              </a:rPr>
              <a:t>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Rota </a:t>
            </a:r>
            <a:r>
              <a:rPr lang="pt-BR" altLang="pt-BR" sz="1100" b="0" dirty="0">
                <a:latin typeface="Arial" charset="0"/>
                <a:cs typeface="Arial" charset="0"/>
              </a:rPr>
              <a:t>para Av. Carlos </a:t>
            </a:r>
            <a:r>
              <a:rPr lang="pt-BR" altLang="pt-BR" sz="1100" b="0" dirty="0" smtClean="0">
                <a:latin typeface="Arial" charset="0"/>
                <a:cs typeface="Arial" charset="0"/>
              </a:rPr>
              <a:t>Gomes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100" dirty="0">
                <a:solidFill>
                  <a:srgbClr val="C00000"/>
                </a:solidFill>
                <a:latin typeface="Arial" charset="0"/>
              </a:rPr>
              <a:t>RESTRIÇÕES: Bebidas alcoólicas</a:t>
            </a:r>
            <a:endParaRPr lang="pt-BR" altLang="pt-BR" sz="1100" b="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t-BR" altLang="pt-BR" sz="1200" b="0" dirty="0" smtClean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12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endParaRPr lang="pt-BR" altLang="pt-BR" sz="1200" dirty="0"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288517" y="6266798"/>
            <a:ext cx="367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Código do ponto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</a:rPr>
              <a:t>8568</a:t>
            </a:r>
            <a:endParaRPr lang="pt-BR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613" y="3973971"/>
            <a:ext cx="900000" cy="9000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011036" y="260648"/>
            <a:ext cx="5818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3000" dirty="0" smtClean="0">
                <a:solidFill>
                  <a:srgbClr val="CC0000"/>
                </a:solidFill>
                <a:latin typeface="Arial" charset="0"/>
              </a:rPr>
              <a:t>OUTDOOR</a:t>
            </a:r>
            <a:endParaRPr lang="pt-BR" altLang="pt-BR" sz="3000" dirty="0">
              <a:solidFill>
                <a:srgbClr val="CC0000"/>
              </a:solidFill>
              <a:latin typeface="Arial" charset="0"/>
            </a:endParaRPr>
          </a:p>
          <a:p>
            <a:pPr eaLnBrk="1" hangingPunct="1"/>
            <a:r>
              <a:rPr lang="pt-BR" altLang="pt-BR" sz="2000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19" name="AutoShape 139"/>
          <p:cNvSpPr>
            <a:spLocks noChangeArrowheads="1"/>
          </p:cNvSpPr>
          <p:nvPr/>
        </p:nvSpPr>
        <p:spPr bwMode="auto">
          <a:xfrm>
            <a:off x="162835" y="5013325"/>
            <a:ext cx="49572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800" dirty="0" smtClean="0">
                <a:latin typeface="Arial" charset="0"/>
                <a:cs typeface="Arial" charset="0"/>
              </a:rPr>
              <a:t>Rua Regente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600" dirty="0" smtClean="0">
                <a:latin typeface="Arial" charset="0"/>
                <a:cs typeface="Arial" charset="0"/>
              </a:rPr>
              <a:t>Esq. Rua Furriel Luiz Antônio Vargas</a:t>
            </a:r>
            <a:endParaRPr lang="pt-BR" altLang="pt-BR" sz="1600" dirty="0">
              <a:latin typeface="Arial" charset="0"/>
              <a:cs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tabLst/>
            </a:pPr>
            <a:r>
              <a:rPr lang="pt-BR" altLang="pt-BR" sz="1200" b="0" dirty="0" smtClean="0">
                <a:latin typeface="Arial" charset="0"/>
                <a:cs typeface="Arial" charset="0"/>
              </a:rPr>
              <a:t>Bairro</a:t>
            </a:r>
            <a:r>
              <a:rPr lang="pt-BR" altLang="pt-BR" sz="1200" b="0" dirty="0">
                <a:latin typeface="Arial" charset="0"/>
                <a:cs typeface="Arial" charset="0"/>
              </a:rPr>
              <a:t>: </a:t>
            </a:r>
            <a:r>
              <a:rPr lang="pt-BR" altLang="pt-BR" sz="1200" dirty="0" smtClean="0">
                <a:latin typeface="Arial" charset="0"/>
                <a:cs typeface="Arial" charset="0"/>
              </a:rPr>
              <a:t>Bela Vista</a:t>
            </a:r>
            <a:endParaRPr lang="pt-BR" altLang="pt-BR" sz="12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pt-BR" altLang="pt-BR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Formato: 9,00 x 3,00</a:t>
            </a:r>
          </a:p>
          <a:p>
            <a:pPr eaLnBrk="1" hangingPunct="1">
              <a:defRPr/>
            </a:pPr>
            <a:endParaRPr lang="pt-BR" altLang="pt-BR" sz="12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pt-BR" altLang="pt-BR" sz="160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69367" y="6248285"/>
            <a:ext cx="4958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 b="0" dirty="0">
                <a:latin typeface="Arial" charset="0"/>
              </a:rPr>
              <a:t>POTENCIAL DE IMPACTOS MENSAIS: </a:t>
            </a:r>
            <a:r>
              <a:rPr lang="pt-BR" altLang="pt-BR" sz="1200" dirty="0" smtClean="0">
                <a:latin typeface="Arial" charset="0"/>
              </a:rPr>
              <a:t>4.101.552*</a:t>
            </a:r>
            <a:endParaRPr lang="pt-BR" altLang="pt-BR" sz="1200" dirty="0">
              <a:latin typeface="Arial" charset="0"/>
            </a:endParaRPr>
          </a:p>
          <a:p>
            <a:pPr eaLnBrk="1" hangingPunct="1"/>
            <a:r>
              <a:rPr lang="pt-BR" altLang="pt-BR" sz="900" b="0" dirty="0" smtClean="0">
                <a:latin typeface="Arial" charset="0"/>
              </a:rPr>
              <a:t>*EPTC/2015</a:t>
            </a:r>
            <a:endParaRPr lang="pt-BR" altLang="pt-BR" sz="900" b="0" dirty="0">
              <a:latin typeface="Arial" charset="0"/>
            </a:endParaRPr>
          </a:p>
        </p:txBody>
      </p:sp>
      <p:pic>
        <p:nvPicPr>
          <p:cNvPr id="1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2" b="50000"/>
          <a:stretch>
            <a:fillRect/>
          </a:stretch>
        </p:blipFill>
        <p:spPr bwMode="auto">
          <a:xfrm>
            <a:off x="7831138" y="566738"/>
            <a:ext cx="1085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21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67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aline</cp:lastModifiedBy>
  <cp:revision>19</cp:revision>
  <dcterms:created xsi:type="dcterms:W3CDTF">2021-06-02T21:02:20Z</dcterms:created>
  <dcterms:modified xsi:type="dcterms:W3CDTF">2022-10-13T20:47:43Z</dcterms:modified>
</cp:coreProperties>
</file>