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70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YZHhNJwQMo4Pn7db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 smtClean="0">
                <a:latin typeface="Arial" charset="0"/>
                <a:cs typeface="Arial" charset="0"/>
              </a:rPr>
              <a:t> Hotel Master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 smtClean="0">
                <a:latin typeface="Arial" charset="0"/>
                <a:cs typeface="Arial" charset="0"/>
              </a:rPr>
              <a:t> </a:t>
            </a:r>
            <a:r>
              <a:rPr lang="pt-BR" altLang="pt-BR" sz="1100" b="0" dirty="0">
                <a:latin typeface="Arial" charset="0"/>
                <a:cs typeface="Arial" charset="0"/>
              </a:rPr>
              <a:t>Concentração de prédios comerciais</a:t>
            </a:r>
            <a:endParaRPr lang="pt-BR" altLang="pt-BR" sz="11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>
                <a:latin typeface="Arial" charset="0"/>
                <a:cs typeface="Arial" charset="0"/>
              </a:rPr>
              <a:t>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Rota para Shopping Iguatemi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>
                <a:latin typeface="Arial" charset="0"/>
                <a:cs typeface="Arial" charset="0"/>
              </a:rPr>
              <a:t>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Rota para Colégio Anchieta e Universidade </a:t>
            </a:r>
            <a:r>
              <a:rPr lang="pt-BR" altLang="pt-BR" sz="1100" b="0" dirty="0" err="1" smtClean="0">
                <a:latin typeface="Arial" charset="0"/>
                <a:cs typeface="Arial" charset="0"/>
              </a:rPr>
              <a:t>Unisinos</a:t>
            </a:r>
            <a:endParaRPr lang="pt-BR" altLang="pt-BR" sz="1100" b="0" dirty="0" smtClean="0"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>
                <a:latin typeface="Arial" charset="0"/>
                <a:cs typeface="Arial" charset="0"/>
              </a:rPr>
              <a:t>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Rota </a:t>
            </a:r>
            <a:r>
              <a:rPr lang="pt-BR" altLang="pt-BR" sz="1100" b="0" dirty="0">
                <a:latin typeface="Arial" charset="0"/>
                <a:cs typeface="Arial" charset="0"/>
              </a:rPr>
              <a:t>para Av. Carlos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Gomes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C00000"/>
                </a:solidFill>
                <a:latin typeface="Arial" charset="0"/>
              </a:rPr>
              <a:t>RESTRIÇÕES: Bebidas alcoólicas</a:t>
            </a:r>
            <a:endParaRPr lang="pt-BR" altLang="pt-BR" sz="11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506"/>
            <a:ext cx="4957200" cy="3533818"/>
          </a:xfrm>
          <a:prstGeom prst="rect">
            <a:avLst/>
          </a:prstGeom>
        </p:spPr>
      </p:pic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3439" r="10902" b="13862"/>
          <a:stretch/>
        </p:blipFill>
        <p:spPr bwMode="auto">
          <a:xfrm>
            <a:off x="5280454" y="1308184"/>
            <a:ext cx="3684158" cy="35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8566 | 8567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Rua Regente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Esq. Rua Furriel Luiz Antônio Vargas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Bela Vista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4.101.552*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*EPTC/2015</a:t>
            </a:r>
            <a:endParaRPr lang="pt-BR" altLang="pt-BR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69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17</cp:revision>
  <dcterms:created xsi:type="dcterms:W3CDTF">2021-06-02T21:02:20Z</dcterms:created>
  <dcterms:modified xsi:type="dcterms:W3CDTF">2022-10-26T17:44:35Z</dcterms:modified>
</cp:coreProperties>
</file>