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FFD49-36B9-4057-8B59-DC7A723EC046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410E0-4DE2-43DF-8F16-A6B38C947D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56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97908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13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64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52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6F08-96C2-42CB-AD33-6ACD07FA60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98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90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62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25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44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9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92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7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F0F8-D71B-4823-8BC7-B98FDE92806F}" type="datetimeFigureOut">
              <a:rPr lang="pt-BR" smtClean="0"/>
              <a:t>23/03/2022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DBC37-115C-475C-846A-A249E87ACC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5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goo.gl/maps/VEUSVh9Dc57FCMEY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160140"/>
            <a:ext cx="5007600" cy="3484607"/>
          </a:xfrm>
          <a:prstGeom prst="rect">
            <a:avLst/>
          </a:prstGeom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6" t="9570" r="21982" b="17660"/>
          <a:stretch/>
        </p:blipFill>
        <p:spPr bwMode="auto">
          <a:xfrm>
            <a:off x="5353050" y="1160140"/>
            <a:ext cx="3683446" cy="348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228600" y="4725144"/>
            <a:ext cx="5006975" cy="193260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R. Voluntários da Pátria, 595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Próx</a:t>
            </a:r>
            <a:r>
              <a:rPr lang="pt-BR" alt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Viaduto da Conceição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Bairro: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Centro Histórico</a:t>
            </a:r>
            <a:endParaRPr lang="pt-BR" alt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Sentido:  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Bairro/Centro</a:t>
            </a:r>
            <a:r>
              <a:rPr lang="pt-BR" alt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</a:t>
            </a:r>
            <a:r>
              <a:rPr lang="pt-BR" alt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8m x 30m*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(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dimensão 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máxima possível de ser utilizada no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ponto)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ILUMINADO</a:t>
            </a:r>
            <a:endParaRPr lang="pt-BR" altLang="pt-B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auto">
          <a:xfrm>
            <a:off x="5353050" y="4725144"/>
            <a:ext cx="3683446" cy="193260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marL="285750" indent="-28575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Perto da Rodoviária </a:t>
            </a:r>
            <a:r>
              <a:rPr lang="pt-BR" altLang="pt-BR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Porto </a:t>
            </a:r>
            <a:r>
              <a:rPr lang="pt-BR" altLang="pt-BR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Alegre</a:t>
            </a:r>
          </a:p>
          <a:p>
            <a:pPr marL="285750" indent="-28575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Caminho para </a:t>
            </a:r>
            <a:r>
              <a:rPr lang="pt-BR" altLang="pt-BR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centro</a:t>
            </a:r>
          </a:p>
          <a:p>
            <a:pPr marL="285750" indent="-28575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 </a:t>
            </a:r>
            <a:r>
              <a:rPr lang="pt-BR" altLang="pt-BR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saída da cidade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8032" y="624892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latin typeface="Arial" pitchFamily="34" charset="0"/>
              </a:rPr>
              <a:t>Número/disposição do(s) ponto(s)</a:t>
            </a:r>
          </a:p>
          <a:p>
            <a:r>
              <a:rPr lang="pt-BR" sz="1400" b="1" dirty="0" smtClean="0">
                <a:solidFill>
                  <a:srgbClr val="FF0000"/>
                </a:solidFill>
                <a:latin typeface="Arial" pitchFamily="34" charset="0"/>
              </a:rPr>
              <a:t>019169</a:t>
            </a:r>
            <a:endParaRPr lang="pt-BR" sz="1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92725" y="6165304"/>
            <a:ext cx="3529013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IMPACTOS </a:t>
            </a:r>
            <a:r>
              <a:rPr lang="pt-BR" altLang="pt-B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MENSAIS: </a:t>
            </a: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490.469</a:t>
            </a:r>
            <a:r>
              <a:rPr lang="pt-B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pt-BR" altLang="pt-BR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Everywherere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(Set/2020)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09896" y="228600"/>
            <a:ext cx="5818188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EMPENA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Alegre/RS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4" y="245295"/>
            <a:ext cx="822272" cy="822272"/>
          </a:xfrm>
          <a:prstGeom prst="rect">
            <a:avLst/>
          </a:prstGeom>
        </p:spPr>
      </p:pic>
      <p:pic>
        <p:nvPicPr>
          <p:cNvPr id="16" name="Imagem 15">
            <a:hlinkClick r:id="rId4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61" y="3920485"/>
            <a:ext cx="804659" cy="804659"/>
          </a:xfrm>
          <a:prstGeom prst="rect">
            <a:avLst/>
          </a:prstGeom>
        </p:spPr>
      </p:pic>
      <p:pic>
        <p:nvPicPr>
          <p:cNvPr id="13" name="Imagem 11" descr="Novo Logo Ativa Fin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768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71</Words>
  <Application>Microsoft Office PowerPoint</Application>
  <PresentationFormat>Apresentação na tela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</dc:creator>
  <cp:lastModifiedBy>Bruna</cp:lastModifiedBy>
  <cp:revision>42</cp:revision>
  <dcterms:created xsi:type="dcterms:W3CDTF">2020-04-15T19:27:49Z</dcterms:created>
  <dcterms:modified xsi:type="dcterms:W3CDTF">2022-03-23T16:38:28Z</dcterms:modified>
</cp:coreProperties>
</file>