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D2291-2A3A-4DA2-8833-5683E8129DF8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3F8B7-7595-4219-9EEA-9987F06396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06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87207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85D8-09A3-47EF-8704-1BC82041591D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311-3869-462E-BF16-BA15748F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40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85D8-09A3-47EF-8704-1BC82041591D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311-3869-462E-BF16-BA15748F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31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85D8-09A3-47EF-8704-1BC82041591D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311-3869-462E-BF16-BA15748F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10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6F08-96C2-42CB-AD33-6ACD07FA606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6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85D8-09A3-47EF-8704-1BC82041591D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311-3869-462E-BF16-BA15748F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14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85D8-09A3-47EF-8704-1BC82041591D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311-3869-462E-BF16-BA15748F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07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85D8-09A3-47EF-8704-1BC82041591D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311-3869-462E-BF16-BA15748F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3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85D8-09A3-47EF-8704-1BC82041591D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311-3869-462E-BF16-BA15748F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62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85D8-09A3-47EF-8704-1BC82041591D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311-3869-462E-BF16-BA15748F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9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85D8-09A3-47EF-8704-1BC82041591D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311-3869-462E-BF16-BA15748F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04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85D8-09A3-47EF-8704-1BC82041591D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311-3869-462E-BF16-BA15748F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09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85D8-09A3-47EF-8704-1BC82041591D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311-3869-462E-BF16-BA15748F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23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985D8-09A3-47EF-8704-1BC82041591D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2311-3869-462E-BF16-BA15748F17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20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oo.gl/maps/LDrgSQv3ton5JCwm8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11624" r="15160" b="11092"/>
          <a:stretch/>
        </p:blipFill>
        <p:spPr bwMode="auto">
          <a:xfrm>
            <a:off x="5435475" y="1176548"/>
            <a:ext cx="3601021" cy="354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28600" y="4869581"/>
            <a:ext cx="5064125" cy="182828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Rua José do Patrocínio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Prox. Av. Loureiro da Silva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Bairro</a:t>
            </a:r>
            <a:r>
              <a:rPr lang="pt-BR" alt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Cidade Baixa</a:t>
            </a:r>
            <a:endParaRPr lang="pt-BR" alt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Sentido:  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Centro/Bairro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</a:t>
            </a:r>
            <a:r>
              <a:rPr lang="pt-BR" altLang="pt-BR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5,30m x 16,20m</a:t>
            </a: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dimensão 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máxima possível de ser utilizada no 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ponto)</a:t>
            </a:r>
            <a:endParaRPr lang="pt-BR" alt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ILUMINADO</a:t>
            </a:r>
            <a:endParaRPr lang="pt-BR" altLang="pt-BR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z="14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z="14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9" y="1176548"/>
            <a:ext cx="5007600" cy="3548596"/>
          </a:xfrm>
          <a:prstGeom prst="rect">
            <a:avLst/>
          </a:prstGeom>
        </p:spPr>
      </p:pic>
      <p:sp>
        <p:nvSpPr>
          <p:cNvPr id="5123" name="AutoShape 4"/>
          <p:cNvSpPr>
            <a:spLocks noChangeArrowheads="1"/>
          </p:cNvSpPr>
          <p:nvPr/>
        </p:nvSpPr>
        <p:spPr bwMode="auto">
          <a:xfrm>
            <a:off x="5423372" y="4869581"/>
            <a:ext cx="3613124" cy="182828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Alta concentração de bares e restaurantes</a:t>
            </a: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Largo Zumbi dos Palmares</a:t>
            </a: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Supermercado Zaffari Lima e Silva</a:t>
            </a: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Próximo a centros universitários como Senac e UFRGS</a:t>
            </a:r>
            <a:endParaRPr lang="pt-BR" altLang="pt-BR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62373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" pitchFamily="34" charset="0"/>
              </a:rPr>
              <a:t>Número/disposição do(s) ponto(s)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rial" pitchFamily="34" charset="0"/>
              </a:rPr>
              <a:t>019168</a:t>
            </a:r>
            <a:endParaRPr lang="pt-BR" sz="1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435475" y="6174736"/>
            <a:ext cx="3601021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1400" b="1" dirty="0" smtClean="0">
                <a:solidFill>
                  <a:srgbClr val="FF0000"/>
                </a:solidFill>
                <a:latin typeface="Arial Narrow" pitchFamily="34" charset="0"/>
              </a:rPr>
              <a:t>IMPACTOS </a:t>
            </a:r>
            <a:r>
              <a:rPr lang="pt-BR" altLang="pt-BR" sz="1400" b="1" dirty="0">
                <a:solidFill>
                  <a:srgbClr val="FF0000"/>
                </a:solidFill>
                <a:latin typeface="Arial Narrow" pitchFamily="34" charset="0"/>
              </a:rPr>
              <a:t>MENSAIS: </a:t>
            </a:r>
            <a:r>
              <a:rPr lang="pt-B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447.996</a:t>
            </a: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altLang="pt-BR" sz="1400" b="1" dirty="0" smtClean="0">
                <a:solidFill>
                  <a:srgbClr val="FF0000"/>
                </a:solidFill>
                <a:latin typeface="Arial Narrow" pitchFamily="34" charset="0"/>
              </a:rPr>
              <a:t>*</a:t>
            </a:r>
            <a:endParaRPr lang="pt-BR" altLang="pt-BR" sz="14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pt-BR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</a:t>
            </a:r>
            <a:r>
              <a:rPr lang="pt-BR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(Set/2020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09896" y="228600"/>
            <a:ext cx="5818188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EMPENA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 Alegre/RS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4" y="245295"/>
            <a:ext cx="822272" cy="822272"/>
          </a:xfrm>
          <a:prstGeom prst="rect">
            <a:avLst/>
          </a:prstGeom>
        </p:spPr>
      </p:pic>
      <p:pic>
        <p:nvPicPr>
          <p:cNvPr id="1026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25560" r="28726" b="19382"/>
          <a:stretch/>
        </p:blipFill>
        <p:spPr bwMode="auto">
          <a:xfrm>
            <a:off x="5436096" y="1176548"/>
            <a:ext cx="3613124" cy="352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>
            <a:hlinkClick r:id="rId6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61" y="3920485"/>
            <a:ext cx="804659" cy="804659"/>
          </a:xfrm>
          <a:prstGeom prst="rect">
            <a:avLst/>
          </a:prstGeom>
        </p:spPr>
      </p:pic>
      <p:pic>
        <p:nvPicPr>
          <p:cNvPr id="16" name="Imagem 11" descr="Novo Logo Ativa Fina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560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83</Words>
  <Application>Microsoft Office PowerPoint</Application>
  <PresentationFormat>Apresentação na tela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</dc:creator>
  <cp:lastModifiedBy>Bruna</cp:lastModifiedBy>
  <cp:revision>18</cp:revision>
  <dcterms:created xsi:type="dcterms:W3CDTF">2020-11-04T20:24:34Z</dcterms:created>
  <dcterms:modified xsi:type="dcterms:W3CDTF">2022-03-23T16:38:37Z</dcterms:modified>
</cp:coreProperties>
</file>