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8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FFD49-36B9-4057-8B59-DC7A723EC04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410E0-4DE2-43DF-8F16-A6B38C947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13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6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52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6F08-96C2-42CB-AD33-6ACD07FA60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98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90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62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25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44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92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75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F0F8-D71B-4823-8BC7-B98FDE92806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BC37-115C-475C-846A-A249E87ACC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51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goo.gl/maps/PU9J3xJxrpBMJmwo6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5" t="23270" r="28386" b="8656"/>
          <a:stretch/>
        </p:blipFill>
        <p:spPr bwMode="auto">
          <a:xfrm>
            <a:off x="5334000" y="1295400"/>
            <a:ext cx="35607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AutoShape 3"/>
          <p:cNvSpPr>
            <a:spLocks noChangeArrowheads="1"/>
          </p:cNvSpPr>
          <p:nvPr/>
        </p:nvSpPr>
        <p:spPr bwMode="auto">
          <a:xfrm>
            <a:off x="228600" y="4953000"/>
            <a:ext cx="5006975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 dirty="0">
                <a:latin typeface="Arial" pitchFamily="34" charset="0"/>
                <a:cs typeface="Arial" pitchFamily="34" charset="0"/>
              </a:rPr>
              <a:t>Farrapos x </a:t>
            </a:r>
            <a:r>
              <a:rPr lang="pt-BR" altLang="pt-BR" b="1" dirty="0" smtClean="0">
                <a:latin typeface="Arial" pitchFamily="34" charset="0"/>
                <a:cs typeface="Arial" pitchFamily="34" charset="0"/>
              </a:rPr>
              <a:t>Sertório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Bairro</a:t>
            </a:r>
            <a:r>
              <a:rPr lang="pt-BR" altLang="pt-BR" sz="1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pt-BR" sz="12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Navegantes</a:t>
            </a:r>
            <a:endParaRPr lang="pt-BR" altLang="pt-BR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Sentido:  </a:t>
            </a:r>
            <a:r>
              <a:rPr lang="pt-BR" altLang="pt-BR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Bairro/Centro</a:t>
            </a:r>
            <a:endParaRPr lang="pt-BR" altLang="pt-BR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</a:t>
            </a:r>
            <a:r>
              <a:rPr lang="pt-BR" altLang="pt-B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altLang="pt-B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4m </a:t>
            </a:r>
            <a:r>
              <a:rPr lang="pt-BR" altLang="pt-B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altLang="pt-B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</a:t>
            </a:r>
            <a:r>
              <a:rPr lang="pt-BR" altLang="pt-B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dimensão máxima possível de ser utilizada no ponto)</a:t>
            </a:r>
            <a:endParaRPr lang="pt-BR" altLang="pt-BR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ILUMINADO</a:t>
            </a:r>
            <a:endParaRPr lang="pt-BR" altLang="pt-BR" sz="14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5353050" y="4953000"/>
            <a:ext cx="356235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  <a:p>
            <a:pPr>
              <a:buFont typeface="Humnst777 BT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Aeroporto Internacional Salgado Filho</a:t>
            </a:r>
          </a:p>
          <a:p>
            <a:pPr>
              <a:buFont typeface="Humnst777 BT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1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Boulevard</a:t>
            </a:r>
            <a:r>
              <a:rPr lang="pt-BR" altLang="pt-BR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Laçador</a:t>
            </a:r>
          </a:p>
          <a:p>
            <a:pPr>
              <a:buFont typeface="Humnst777 BT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Bourbon Shopping Assis Brasil</a:t>
            </a:r>
          </a:p>
          <a:p>
            <a:pPr>
              <a:buFont typeface="Humnst777 BT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Shopping Total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5353049" y="6195061"/>
            <a:ext cx="354171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sz="1000" b="1" dirty="0">
                <a:solidFill>
                  <a:srgbClr val="000000"/>
                </a:solidFill>
                <a:latin typeface="Arial" pitchFamily="34" charset="0"/>
              </a:rPr>
              <a:t>POTENCIAL DE IMPACTOS MENSAIS: 767.256*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sz="1000" dirty="0">
                <a:solidFill>
                  <a:srgbClr val="000000"/>
                </a:solidFill>
                <a:latin typeface="Arial" pitchFamily="34" charset="0"/>
              </a:rPr>
              <a:t>*EPTC – </a:t>
            </a:r>
            <a:r>
              <a:rPr lang="pt-BR" sz="1000" dirty="0" err="1">
                <a:solidFill>
                  <a:srgbClr val="000000"/>
                </a:solidFill>
                <a:latin typeface="Arial" pitchFamily="34" charset="0"/>
              </a:rPr>
              <a:t>Fev</a:t>
            </a:r>
            <a:r>
              <a:rPr lang="pt-BR" sz="1000" dirty="0">
                <a:solidFill>
                  <a:srgbClr val="000000"/>
                </a:solidFill>
                <a:latin typeface="Arial" pitchFamily="34" charset="0"/>
              </a:rPr>
              <a:t>/22</a:t>
            </a:r>
            <a:endParaRPr lang="pt-BR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5130" name="Picture 10" descr="K:\2017\Ícones\Vermelho\Projeto Especial-0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38400"/>
            <a:ext cx="2286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aline\Desktop\3_ok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23"/>
          <a:stretch/>
        </p:blipFill>
        <p:spPr bwMode="auto">
          <a:xfrm>
            <a:off x="228600" y="1322893"/>
            <a:ext cx="4980882" cy="347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109896" y="228600"/>
            <a:ext cx="5818188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EMPENA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 Alegre/RS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24" y="245295"/>
            <a:ext cx="822272" cy="822272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88032" y="61746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latin typeface="Arial" pitchFamily="34" charset="0"/>
              </a:rPr>
              <a:t>Número/disposição do(s) ponto(s)</a:t>
            </a:r>
          </a:p>
          <a:p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</a:rPr>
              <a:t>019162</a:t>
            </a:r>
            <a:endParaRPr lang="pt-BR" sz="1600" b="1" dirty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17" name="Imagem 16">
            <a:hlinkClick r:id="rId3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61" y="3920485"/>
            <a:ext cx="804659" cy="804659"/>
          </a:xfrm>
          <a:prstGeom prst="rect">
            <a:avLst/>
          </a:prstGeom>
        </p:spPr>
      </p:pic>
      <p:pic>
        <p:nvPicPr>
          <p:cNvPr id="18" name="Imagem 11" descr="Novo Logo Ativa Final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768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63</Words>
  <Application>Microsoft Office PowerPoint</Application>
  <PresentationFormat>Apresentação na tela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</dc:creator>
  <cp:lastModifiedBy>aline</cp:lastModifiedBy>
  <cp:revision>17</cp:revision>
  <dcterms:created xsi:type="dcterms:W3CDTF">2020-04-15T19:27:49Z</dcterms:created>
  <dcterms:modified xsi:type="dcterms:W3CDTF">2022-05-19T15:16:33Z</dcterms:modified>
</cp:coreProperties>
</file>