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-127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5F450-8815-4DFB-ADFF-7715843BC7D1}" type="datetimeFigureOut">
              <a:rPr lang="pt-BR"/>
              <a:pPr>
                <a:defRPr/>
              </a:pPr>
              <a:t>26/07/2022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3289B-FDD5-4727-B2BC-6C1135F6B6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29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1B7F2-8B47-4F94-AAEF-B993A1D23BB7}" type="datetimeFigureOut">
              <a:rPr lang="pt-BR"/>
              <a:pPr>
                <a:defRPr/>
              </a:pPr>
              <a:t>26/07/2022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F1208-98AF-47F7-A02D-BC8187E5CB4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46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7416B-73A6-41D9-8DFB-D323F02A017D}" type="datetimeFigureOut">
              <a:rPr lang="pt-BR"/>
              <a:pPr>
                <a:defRPr/>
              </a:pPr>
              <a:t>26/07/2022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939DC-B7F0-4D41-827D-7FFABE99DC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8440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C0599-592D-46F2-BEF6-CE078BE9329E}" type="datetimeFigureOut">
              <a:rPr lang="pt-BR"/>
              <a:pPr>
                <a:defRPr/>
              </a:pPr>
              <a:t>26/07/2022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1D5E-5547-466E-93A3-24FC332FB0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53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8AFAC-F576-4DA2-8015-8D599F4562C1}" type="datetimeFigureOut">
              <a:rPr lang="pt-BR"/>
              <a:pPr>
                <a:defRPr/>
              </a:pPr>
              <a:t>26/07/2022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8F051-D830-4963-AE7E-66F46AEF60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536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46792-E93C-456C-AA20-54318CFDB764}" type="datetimeFigureOut">
              <a:rPr lang="pt-BR"/>
              <a:pPr>
                <a:defRPr/>
              </a:pPr>
              <a:t>26/07/2022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B2FF1-C25D-4D74-9E53-A7C96417B3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843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C2266-E3E7-4FBA-8C74-41B9D8E07AC7}" type="datetimeFigureOut">
              <a:rPr lang="pt-BR"/>
              <a:pPr>
                <a:defRPr/>
              </a:pPr>
              <a:t>26/07/2022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7770A-EEBF-4996-936F-717E1D00CE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28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38FC8-E2A2-4438-B48E-55A5A8D7648A}" type="datetimeFigureOut">
              <a:rPr lang="pt-BR"/>
              <a:pPr>
                <a:defRPr/>
              </a:pPr>
              <a:t>26/07/2022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1D002-5F62-409F-8717-0425C1082E4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3234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9D25B-5F00-462A-8772-2C5410600502}" type="datetimeFigureOut">
              <a:rPr lang="pt-BR"/>
              <a:pPr>
                <a:defRPr/>
              </a:pPr>
              <a:t>26/07/2022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AD81-F83A-4A4C-BB57-21DC853F82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960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22212-FB1B-48EA-93A2-1184B3AB5CA6}" type="datetimeFigureOut">
              <a:rPr lang="pt-BR"/>
              <a:pPr>
                <a:defRPr/>
              </a:pPr>
              <a:t>26/07/2022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F6BC5-E4A2-4F39-84C9-5B44297D03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62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3BBFF-4472-413E-9AC8-F0AB79B43DE9}" type="datetimeFigureOut">
              <a:rPr lang="pt-BR"/>
              <a:pPr>
                <a:defRPr/>
              </a:pPr>
              <a:t>26/07/2022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6D206-617F-42D3-A594-F5ADE14A5A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556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  <a:endParaRPr lang="en-US" altLang="pt-B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659949-ECC4-470B-AECE-D8DF61CC8E55}" type="datetimeFigureOut">
              <a:rPr lang="pt-BR"/>
              <a:pPr>
                <a:defRPr/>
              </a:pPr>
              <a:t>26/07/2022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6F390A-2F93-4115-BFB7-AAD25E88CF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maps/place/30%C2%B001'22.2%22S+51%C2%B013'09.9%22W/@-30.0238084,-51.2202597,16.5z/data=!4m5!3m4!1s0x0:0xa6f9087f693a652c!8m2!3d-30.02283!4d-51.21941?hl=pt-BR&amp;authuser=0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308100"/>
            <a:ext cx="495617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5" t="1501" r="8563" b="2061"/>
          <a:stretch>
            <a:fillRect/>
          </a:stretch>
        </p:blipFill>
        <p:spPr bwMode="auto">
          <a:xfrm>
            <a:off x="5280025" y="1308100"/>
            <a:ext cx="3697288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AutoShape 139"/>
          <p:cNvSpPr>
            <a:spLocks noChangeArrowheads="1"/>
          </p:cNvSpPr>
          <p:nvPr/>
        </p:nvSpPr>
        <p:spPr bwMode="auto">
          <a:xfrm>
            <a:off x="163513" y="5013325"/>
            <a:ext cx="4956175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b="1">
                <a:latin typeface="Arial" charset="0"/>
              </a:rPr>
              <a:t>Rodoviária de Porto Alegre – Embarque </a:t>
            </a:r>
          </a:p>
          <a:p>
            <a:pPr eaLnBrk="1" hangingPunct="1"/>
            <a:r>
              <a:rPr lang="pt-BR" altLang="pt-BR" sz="1200">
                <a:latin typeface="Arial" charset="0"/>
              </a:rPr>
              <a:t>Ao lado do Box 01 de embarque</a:t>
            </a:r>
          </a:p>
          <a:p>
            <a:pPr eaLnBrk="1" hangingPunct="1"/>
            <a:r>
              <a:rPr lang="pt-BR" altLang="pt-BR" sz="1200">
                <a:solidFill>
                  <a:srgbClr val="000000"/>
                </a:solidFill>
                <a:latin typeface="Arial" charset="0"/>
              </a:rPr>
              <a:t>Formato: </a:t>
            </a:r>
            <a:r>
              <a:rPr lang="pt-BR" altLang="pt-BR" sz="1200" b="1">
                <a:solidFill>
                  <a:srgbClr val="000000"/>
                </a:solidFill>
                <a:latin typeface="Arial" charset="0"/>
              </a:rPr>
              <a:t>5,26 x 4,43</a:t>
            </a:r>
          </a:p>
          <a:p>
            <a:pPr eaLnBrk="1" hangingPunct="1"/>
            <a:r>
              <a:rPr lang="pt-BR" altLang="pt-BR" sz="1200" b="1" i="1" u="sng">
                <a:solidFill>
                  <a:srgbClr val="000000"/>
                </a:solidFill>
                <a:latin typeface="Arial" charset="0"/>
              </a:rPr>
              <a:t>Ponto não iluminado</a:t>
            </a:r>
            <a:endParaRPr lang="pt-BR" altLang="pt-BR" sz="1200" i="1" u="sng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endParaRPr lang="pt-BR" altLang="pt-BR" sz="120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endParaRPr lang="pt-BR" altLang="pt-BR" sz="1600" b="1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2053" name="AutoShape 136"/>
          <p:cNvSpPr>
            <a:spLocks noChangeArrowheads="1"/>
          </p:cNvSpPr>
          <p:nvPr/>
        </p:nvSpPr>
        <p:spPr bwMode="auto">
          <a:xfrm>
            <a:off x="5280025" y="5013325"/>
            <a:ext cx="3697288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1400" b="1">
                <a:latin typeface="Arial" charset="0"/>
              </a:rPr>
              <a:t>REFERÊNCIAS</a:t>
            </a:r>
          </a:p>
          <a:p>
            <a:pPr eaLnBrk="1" hangingPunct="1">
              <a:buFont typeface="Arial" charset="0"/>
              <a:buChar char="•"/>
            </a:pPr>
            <a:r>
              <a:rPr lang="pt-BR" altLang="pt-BR" sz="1200">
                <a:latin typeface="Arial" charset="0"/>
              </a:rPr>
              <a:t> Ao lado da sala VIP dos passageiros</a:t>
            </a:r>
          </a:p>
          <a:p>
            <a:pPr eaLnBrk="1" hangingPunct="1">
              <a:buFont typeface="Arial" charset="0"/>
              <a:buChar char="•"/>
            </a:pPr>
            <a:r>
              <a:rPr lang="pt-BR" altLang="pt-BR" sz="1200">
                <a:latin typeface="Arial" charset="0"/>
              </a:rPr>
              <a:t> Ponto de passagem para todos os ônibus que chegam e saem da rodoviária</a:t>
            </a:r>
          </a:p>
          <a:p>
            <a:pPr eaLnBrk="1" hangingPunct="1">
              <a:buFont typeface="Arial" charset="0"/>
              <a:buChar char="•"/>
            </a:pPr>
            <a:r>
              <a:rPr lang="pt-BR" altLang="pt-BR" sz="1200">
                <a:latin typeface="Arial" charset="0"/>
              </a:rPr>
              <a:t> Em frente à área de desembarque da rodoviária</a:t>
            </a:r>
          </a:p>
          <a:p>
            <a:pPr eaLnBrk="1" hangingPunct="1"/>
            <a:r>
              <a:rPr lang="pt-BR" altLang="pt-BR" sz="1200" b="1">
                <a:solidFill>
                  <a:srgbClr val="C00000"/>
                </a:solidFill>
                <a:latin typeface="Arial" charset="0"/>
              </a:rPr>
              <a:t>Restrição: Bebidas alcoólicas </a:t>
            </a:r>
          </a:p>
        </p:txBody>
      </p:sp>
      <p:sp>
        <p:nvSpPr>
          <p:cNvPr id="2054" name="Retângulo 11"/>
          <p:cNvSpPr>
            <a:spLocks noChangeArrowheads="1"/>
          </p:cNvSpPr>
          <p:nvPr/>
        </p:nvSpPr>
        <p:spPr bwMode="auto">
          <a:xfrm>
            <a:off x="5287963" y="6207125"/>
            <a:ext cx="3676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1200">
                <a:solidFill>
                  <a:srgbClr val="C00000"/>
                </a:solidFill>
                <a:latin typeface="Arial" charset="0"/>
              </a:rPr>
              <a:t>Código do ponto</a:t>
            </a:r>
          </a:p>
          <a:p>
            <a:pPr eaLnBrk="1" hangingPunct="1"/>
            <a:r>
              <a:rPr lang="pt-BR" altLang="pt-BR" sz="1200">
                <a:solidFill>
                  <a:srgbClr val="C00000"/>
                </a:solidFill>
                <a:latin typeface="Arial" charset="0"/>
              </a:rPr>
              <a:t>0019370</a:t>
            </a:r>
          </a:p>
        </p:txBody>
      </p:sp>
      <p:pic>
        <p:nvPicPr>
          <p:cNvPr id="2055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3973513"/>
            <a:ext cx="90011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169863" y="6248400"/>
            <a:ext cx="49577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1200">
                <a:latin typeface="Arial" charset="0"/>
              </a:rPr>
              <a:t>POTENCIAL DE IMPACTOS MENSAIS: </a:t>
            </a:r>
            <a:r>
              <a:rPr lang="pt-BR" altLang="pt-BR" sz="1200" b="1">
                <a:latin typeface="Arial" charset="0"/>
              </a:rPr>
              <a:t>40.000,00*</a:t>
            </a:r>
          </a:p>
          <a:p>
            <a:pPr eaLnBrk="1" hangingPunct="1"/>
            <a:r>
              <a:rPr lang="pt-BR" altLang="pt-BR" sz="900">
                <a:latin typeface="Arial" charset="0"/>
              </a:rPr>
              <a:t>*Veppo/2013</a:t>
            </a:r>
          </a:p>
        </p:txBody>
      </p:sp>
      <p:pic>
        <p:nvPicPr>
          <p:cNvPr id="2057" name="Imagem 11" descr="Novo Logo Ativa Fin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2" b="50000"/>
          <a:stretch>
            <a:fillRect/>
          </a:stretch>
        </p:blipFill>
        <p:spPr bwMode="auto">
          <a:xfrm>
            <a:off x="7831138" y="566738"/>
            <a:ext cx="10858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 Box 5"/>
          <p:cNvSpPr txBox="1">
            <a:spLocks noChangeArrowheads="1"/>
          </p:cNvSpPr>
          <p:nvPr/>
        </p:nvSpPr>
        <p:spPr bwMode="auto">
          <a:xfrm>
            <a:off x="1109663" y="228600"/>
            <a:ext cx="58181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000" b="1">
                <a:solidFill>
                  <a:srgbClr val="CC0000"/>
                </a:solidFill>
                <a:latin typeface="Arial" charset="0"/>
              </a:rPr>
              <a:t>EMPENA</a:t>
            </a:r>
          </a:p>
          <a:p>
            <a:pPr eaLnBrk="1" hangingPunct="1"/>
            <a:r>
              <a:rPr lang="pt-BR" altLang="pt-BR" sz="2000" b="1">
                <a:solidFill>
                  <a:srgbClr val="CC0000"/>
                </a:solidFill>
                <a:latin typeface="Arial" charset="0"/>
              </a:rPr>
              <a:t>Porto Alegre/RS</a:t>
            </a:r>
          </a:p>
        </p:txBody>
      </p:sp>
      <p:pic>
        <p:nvPicPr>
          <p:cNvPr id="2059" name="Image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46063"/>
            <a:ext cx="822325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</TotalTime>
  <Words>73</Words>
  <Application>Microsoft Office PowerPoint</Application>
  <PresentationFormat>Apresentação na tela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</dc:creator>
  <cp:lastModifiedBy>Bruna</cp:lastModifiedBy>
  <cp:revision>28</cp:revision>
  <dcterms:created xsi:type="dcterms:W3CDTF">2021-06-02T21:02:20Z</dcterms:created>
  <dcterms:modified xsi:type="dcterms:W3CDTF">2022-07-26T17:27:35Z</dcterms:modified>
</cp:coreProperties>
</file>