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24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73QDMJ51iwAE3E9s8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05611"/>
            <a:ext cx="4957200" cy="3541825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t="-141" r="17948" b="1885"/>
          <a:stretch/>
        </p:blipFill>
        <p:spPr bwMode="auto">
          <a:xfrm>
            <a:off x="5280453" y="1305611"/>
            <a:ext cx="3697201" cy="35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Bento Gonçalves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Esquina com Rua Barão do Amazonas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Sentido: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Bairro/Centro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Partenon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</a:t>
            </a:r>
            <a:r>
              <a:rPr lang="pt-BR" altLang="pt-B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10,00 x 5,00</a:t>
            </a: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Bourbon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Agência do INSS, agências bancárias e Correios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Universidade PUCRS, Colégio La Salle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Hipermercado Carrefour, Casa Shop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Rota para região central e Zona Sul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0019368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412.104*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</a:t>
            </a:r>
            <a:r>
              <a:rPr lang="pt-BR" altLang="pt-BR" sz="900" b="0" smtClean="0">
                <a:latin typeface="Arial" charset="0"/>
              </a:rPr>
              <a:t>EPTC – Jan/22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9" name="Imagem 11" descr="Novo Logo Ativa F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109896" y="228600"/>
            <a:ext cx="5818188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EMPENA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 Alegre/RS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24" y="245295"/>
            <a:ext cx="822272" cy="82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74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aline</cp:lastModifiedBy>
  <cp:revision>27</cp:revision>
  <dcterms:created xsi:type="dcterms:W3CDTF">2021-06-02T21:02:20Z</dcterms:created>
  <dcterms:modified xsi:type="dcterms:W3CDTF">2022-04-08T15:52:27Z</dcterms:modified>
</cp:coreProperties>
</file>