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56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61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7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42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89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16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64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5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22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23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16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55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6AFF3-6019-4748-BCC9-FF54CF6F1DA9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9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Ba4RkH5U62fMPSb26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5" y="1308184"/>
            <a:ext cx="4957200" cy="3534140"/>
          </a:xfrm>
          <a:prstGeom prst="rect">
            <a:avLst/>
          </a:prstGeom>
        </p:spPr>
      </p:pic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5" t="2641" r="9703" b="7337"/>
          <a:stretch/>
        </p:blipFill>
        <p:spPr bwMode="auto">
          <a:xfrm>
            <a:off x="5288517" y="1310724"/>
            <a:ext cx="3689137" cy="353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7" y="302532"/>
            <a:ext cx="784800" cy="784800"/>
          </a:xfrm>
          <a:prstGeom prst="rect">
            <a:avLst/>
          </a:prstGeom>
        </p:spPr>
      </p:pic>
      <p:sp>
        <p:nvSpPr>
          <p:cNvPr id="7" name="AutoShape 136"/>
          <p:cNvSpPr>
            <a:spLocks noChangeArrowheads="1"/>
          </p:cNvSpPr>
          <p:nvPr/>
        </p:nvSpPr>
        <p:spPr bwMode="auto">
          <a:xfrm>
            <a:off x="5280454" y="5013325"/>
            <a:ext cx="36972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latin typeface="Arial" charset="0"/>
                <a:cs typeface="Arial" charset="0"/>
              </a:rPr>
              <a:t>REFERÊNCIAS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Rota para Cachoeirinha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Fábrica Coca-Cola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Loja </a:t>
            </a:r>
            <a:r>
              <a:rPr lang="pt-BR" altLang="pt-BR" sz="1200" b="0" dirty="0" err="1" smtClean="0">
                <a:latin typeface="Arial" charset="0"/>
                <a:cs typeface="Arial" charset="0"/>
              </a:rPr>
              <a:t>Havan</a:t>
            </a:r>
            <a:endParaRPr lang="pt-BR" altLang="pt-BR" sz="1200" b="0" dirty="0" smtClean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err="1" smtClean="0">
                <a:latin typeface="Arial" charset="0"/>
                <a:cs typeface="Arial" charset="0"/>
              </a:rPr>
              <a:t>Fiergs</a:t>
            </a:r>
            <a:endParaRPr lang="pt-BR" altLang="pt-BR" sz="1200" dirty="0" smtClean="0">
              <a:latin typeface="Arial" charset="0"/>
            </a:endParaRPr>
          </a:p>
          <a:p>
            <a:pPr eaLnBrk="1" hangingPunct="1"/>
            <a:endParaRPr lang="pt-BR" altLang="pt-BR" sz="1200" dirty="0">
              <a:latin typeface="Arial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288517" y="6207423"/>
            <a:ext cx="3676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C00000"/>
                </a:solidFill>
                <a:latin typeface="Arial" pitchFamily="34" charset="0"/>
              </a:rPr>
              <a:t>Código do ponto</a:t>
            </a:r>
            <a:endParaRPr lang="pt-BR" sz="1200" dirty="0">
              <a:solidFill>
                <a:srgbClr val="C00000"/>
              </a:solidFill>
              <a:latin typeface="Arial" pitchFamily="34" charset="0"/>
            </a:endParaRPr>
          </a:p>
          <a:p>
            <a:r>
              <a:rPr lang="pt-BR" sz="1200" dirty="0" smtClean="0">
                <a:solidFill>
                  <a:srgbClr val="C00000"/>
                </a:solidFill>
                <a:latin typeface="Arial" pitchFamily="34" charset="0"/>
              </a:rPr>
              <a:t>13.019</a:t>
            </a:r>
            <a:endParaRPr lang="pt-BR" sz="1200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613" y="3973971"/>
            <a:ext cx="900000" cy="900000"/>
          </a:xfrm>
          <a:prstGeom prst="rect">
            <a:avLst/>
          </a:prstGeom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011036" y="260648"/>
            <a:ext cx="58181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3000" dirty="0" smtClean="0">
                <a:solidFill>
                  <a:srgbClr val="CC0000"/>
                </a:solidFill>
                <a:latin typeface="Arial" charset="0"/>
              </a:rPr>
              <a:t>OUTDOOR</a:t>
            </a:r>
            <a:endParaRPr lang="pt-BR" altLang="pt-BR" sz="3000" dirty="0">
              <a:solidFill>
                <a:srgbClr val="CC0000"/>
              </a:solidFill>
              <a:latin typeface="Arial" charset="0"/>
            </a:endParaRPr>
          </a:p>
          <a:p>
            <a:pPr eaLnBrk="1" hangingPunct="1"/>
            <a:r>
              <a:rPr lang="pt-BR" altLang="pt-BR" sz="2000" dirty="0" smtClean="0">
                <a:solidFill>
                  <a:srgbClr val="CC0000"/>
                </a:solidFill>
                <a:latin typeface="Arial" charset="0"/>
              </a:rPr>
              <a:t>Porto Alegre/RS</a:t>
            </a:r>
            <a:endParaRPr lang="pt-BR" altLang="pt-BR" sz="2000" dirty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19" name="AutoShape 139"/>
          <p:cNvSpPr>
            <a:spLocks noChangeArrowheads="1"/>
          </p:cNvSpPr>
          <p:nvPr/>
        </p:nvSpPr>
        <p:spPr bwMode="auto">
          <a:xfrm>
            <a:off x="162835" y="5013325"/>
            <a:ext cx="49572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800" dirty="0" smtClean="0">
                <a:latin typeface="Arial" charset="0"/>
                <a:cs typeface="Arial" charset="0"/>
              </a:rPr>
              <a:t>Av. Assis Brasil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600" dirty="0" smtClean="0">
                <a:latin typeface="Arial" charset="0"/>
                <a:cs typeface="Arial" charset="0"/>
              </a:rPr>
              <a:t>Junto a ponte de Cachoeirinha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Sentido: Cachoeirinha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Bairro</a:t>
            </a:r>
            <a:r>
              <a:rPr lang="pt-BR" altLang="pt-BR" sz="1200" b="0" dirty="0">
                <a:latin typeface="Arial" charset="0"/>
                <a:cs typeface="Arial" charset="0"/>
              </a:rPr>
              <a:t>: </a:t>
            </a:r>
            <a:r>
              <a:rPr lang="pt-BR" altLang="pt-BR" sz="1200" dirty="0" smtClean="0">
                <a:latin typeface="Arial" charset="0"/>
                <a:cs typeface="Arial" charset="0"/>
              </a:rPr>
              <a:t>Sarandi</a:t>
            </a:r>
            <a:endParaRPr lang="pt-BR" altLang="pt-BR" sz="12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pt-BR" altLang="pt-BR" sz="12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Formato: 9,00 x 3,00</a:t>
            </a:r>
          </a:p>
          <a:p>
            <a:pPr eaLnBrk="1" hangingPunct="1">
              <a:defRPr/>
            </a:pPr>
            <a:endParaRPr lang="pt-BR" altLang="pt-BR" sz="1200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pt-BR" altLang="pt-BR" sz="1600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69367" y="6248285"/>
            <a:ext cx="4958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200" b="0" dirty="0">
                <a:latin typeface="Arial" charset="0"/>
              </a:rPr>
              <a:t>POTENCIAL DE IMPACTOS MENSAIS: </a:t>
            </a:r>
            <a:r>
              <a:rPr lang="pt-BR" altLang="pt-BR" sz="1200" dirty="0" smtClean="0">
                <a:latin typeface="Arial" charset="0"/>
              </a:rPr>
              <a:t>754.262*</a:t>
            </a:r>
            <a:endParaRPr lang="pt-BR" altLang="pt-BR" sz="1200" dirty="0">
              <a:latin typeface="Arial" charset="0"/>
            </a:endParaRPr>
          </a:p>
          <a:p>
            <a:pPr eaLnBrk="1" hangingPunct="1"/>
            <a:r>
              <a:rPr lang="pt-BR" altLang="pt-BR" sz="900" b="0" dirty="0" smtClean="0">
                <a:latin typeface="Arial" charset="0"/>
              </a:rPr>
              <a:t>*EPTC/22</a:t>
            </a:r>
            <a:endParaRPr lang="pt-BR" altLang="pt-BR" sz="900" b="0" dirty="0">
              <a:latin typeface="Arial" charset="0"/>
            </a:endParaRPr>
          </a:p>
        </p:txBody>
      </p:sp>
      <p:pic>
        <p:nvPicPr>
          <p:cNvPr id="14" name="Imagem 11" descr="Novo Logo Ativa Fina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72" b="50000"/>
          <a:stretch>
            <a:fillRect/>
          </a:stretch>
        </p:blipFill>
        <p:spPr bwMode="auto">
          <a:xfrm>
            <a:off x="7831138" y="566738"/>
            <a:ext cx="10858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8216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49</Words>
  <Application>Microsoft Office PowerPoint</Application>
  <PresentationFormat>Apresentação na tela (4:3)</PresentationFormat>
  <Paragraphs>16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Bruna</dc:creator>
  <cp:lastModifiedBy>aline</cp:lastModifiedBy>
  <cp:revision>21</cp:revision>
  <dcterms:created xsi:type="dcterms:W3CDTF">2021-06-02T21:02:20Z</dcterms:created>
  <dcterms:modified xsi:type="dcterms:W3CDTF">2022-05-20T18:14:36Z</dcterms:modified>
</cp:coreProperties>
</file>