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5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yD4PAMTQfQmuPnxC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184"/>
            <a:ext cx="4957200" cy="3534140"/>
          </a:xfrm>
          <a:prstGeom prst="rect">
            <a:avLst/>
          </a:prstGeom>
        </p:spPr>
      </p:pic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41" r="9703" b="7337"/>
          <a:stretch/>
        </p:blipFill>
        <p:spPr bwMode="auto">
          <a:xfrm>
            <a:off x="5288517" y="1310724"/>
            <a:ext cx="3689137" cy="353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>
                <a:latin typeface="Arial" charset="0"/>
                <a:cs typeface="Arial" charset="0"/>
              </a:rPr>
              <a:t>Rota para Cachoeirinha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Fábrica Coca-Cola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Loja 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Havan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Fiergs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13.017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Assis Brasil</a:t>
            </a:r>
            <a:endParaRPr lang="pt-BR" altLang="pt-BR" sz="180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Junto a ponte de Cachoeirinha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Porto Alegre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Sarandi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754.262*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</a:t>
            </a:r>
            <a:r>
              <a:rPr lang="pt-BR" altLang="pt-BR" sz="900" b="0" dirty="0" smtClean="0">
                <a:latin typeface="Arial" charset="0"/>
              </a:rPr>
              <a:t>EPTC/22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50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18</cp:revision>
  <dcterms:created xsi:type="dcterms:W3CDTF">2021-06-02T21:02:20Z</dcterms:created>
  <dcterms:modified xsi:type="dcterms:W3CDTF">2022-05-20T18:24:16Z</dcterms:modified>
</cp:coreProperties>
</file>