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261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99E0-D44F-4081-A0F7-C88624ACFC28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57FC-3876-45DB-90F0-E49F7F03F0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55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D9F1-4242-4BD8-B93D-3A18355208EA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8692-6225-4672-9022-253A45BE44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6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0BDF0-EAD6-4FE2-A3CA-15560CCE3DBE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321F-42DB-458B-8FD9-AB9E93C8FD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62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E784-B92C-4998-A8A3-E75D52EC2B67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99AF-7639-420B-80FF-6ECEF0D2C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345D-80B4-46FE-9D3C-2BE5D6A34194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A7CA-BF87-48B5-8268-2A244646D7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87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2B41-C012-4211-8F9A-636930B05A51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898E-5BB8-46D7-BD51-CF412C760B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35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1DC5-C097-40CA-A3BD-47BF94F83098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7A5D-D5AE-4FF4-AFED-05EBB4F3EE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7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7F43-6745-4E49-B38F-7E8192C1DD8E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3AD7-D8F3-467A-BF57-1A0455E861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88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3BE8-1340-43DE-918B-F31A027D2BDD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D83C-B98C-453F-BEE4-1F2BDB106B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35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A187-B743-4E17-8300-F6F22219E99E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E54C-0DF2-407B-895E-83AF6FEF9E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64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35AF-809C-4015-9782-41664ACB6726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FB3B-1A70-4640-B215-C024D8912E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205C3-C051-44E2-98A6-C75AB73F9D95}" type="datetimeFigureOut">
              <a:rPr lang="pt-BR"/>
              <a:pPr>
                <a:defRPr/>
              </a:pPr>
              <a:t>24/05/2022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96F702-DA6E-45FB-9D0F-A4E7916E30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xRreT7v7P75oUGsc8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/>
          <a:stretch>
            <a:fillRect/>
          </a:stretch>
        </p:blipFill>
        <p:spPr bwMode="auto">
          <a:xfrm>
            <a:off x="169863" y="1311275"/>
            <a:ext cx="49577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401" r="24837" b="456"/>
          <a:stretch>
            <a:fillRect/>
          </a:stretch>
        </p:blipFill>
        <p:spPr bwMode="auto">
          <a:xfrm>
            <a:off x="5280025" y="1311275"/>
            <a:ext cx="36972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95275"/>
            <a:ext cx="7842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39"/>
          <p:cNvSpPr>
            <a:spLocks noChangeArrowheads="1"/>
          </p:cNvSpPr>
          <p:nvPr/>
        </p:nvSpPr>
        <p:spPr bwMode="auto">
          <a:xfrm>
            <a:off x="163513" y="5013325"/>
            <a:ext cx="4956175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Av. Padre Cacique, 618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Sentido: </a:t>
            </a:r>
            <a:r>
              <a:rPr lang="pt-BR" altLang="pt-BR" sz="1200" b="1">
                <a:latin typeface="Arial" charset="0"/>
              </a:rPr>
              <a:t>Centro/Bairro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Bairro: </a:t>
            </a:r>
            <a:r>
              <a:rPr lang="pt-BR" altLang="pt-BR" sz="1200" b="1">
                <a:latin typeface="Arial" charset="0"/>
              </a:rPr>
              <a:t>Menino Deus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charset="0"/>
              </a:rPr>
              <a:t>Formato: </a:t>
            </a:r>
            <a:r>
              <a:rPr lang="pt-BR" altLang="pt-BR" sz="1200" b="1">
                <a:solidFill>
                  <a:srgbClr val="000000"/>
                </a:solidFill>
                <a:latin typeface="Arial" charset="0"/>
              </a:rPr>
              <a:t>7,00 x 3,60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054" name="AutoShape 136"/>
          <p:cNvSpPr>
            <a:spLocks noChangeArrowheads="1"/>
          </p:cNvSpPr>
          <p:nvPr/>
        </p:nvSpPr>
        <p:spPr bwMode="auto">
          <a:xfrm>
            <a:off x="5280025" y="5013325"/>
            <a:ext cx="3697288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Arial" charset="0"/>
              </a:rPr>
              <a:t>REFERÊNCIAS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Estádio Beira Rio e Ginásio Gigantinho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Orla do Guaíba e Fundação Iberê Camargo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Rota para Zona Sul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Barra Shopping Sul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Zona com concentração de concessionárias</a:t>
            </a:r>
          </a:p>
        </p:txBody>
      </p:sp>
      <p:sp>
        <p:nvSpPr>
          <p:cNvPr id="2055" name="Retângulo 11"/>
          <p:cNvSpPr>
            <a:spLocks noChangeArrowheads="1"/>
          </p:cNvSpPr>
          <p:nvPr/>
        </p:nvSpPr>
        <p:spPr bwMode="auto">
          <a:xfrm>
            <a:off x="5287963" y="6207125"/>
            <a:ext cx="367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C00000"/>
                </a:solidFill>
                <a:latin typeface="Arial" charset="0"/>
              </a:rPr>
              <a:t>Código do ponto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C00000"/>
                </a:solidFill>
                <a:latin typeface="Arial" charset="0"/>
              </a:rPr>
              <a:t>007100</a:t>
            </a:r>
          </a:p>
        </p:txBody>
      </p:sp>
      <p:pic>
        <p:nvPicPr>
          <p:cNvPr id="2056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973513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3"/>
          <p:cNvSpPr txBox="1">
            <a:spLocks noChangeArrowheads="1"/>
          </p:cNvSpPr>
          <p:nvPr/>
        </p:nvSpPr>
        <p:spPr bwMode="auto">
          <a:xfrm>
            <a:off x="1011238" y="260350"/>
            <a:ext cx="58181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000" b="1">
                <a:solidFill>
                  <a:srgbClr val="CC0000"/>
                </a:solidFill>
                <a:latin typeface="Arial" charset="0"/>
              </a:rPr>
              <a:t>FRONT LIGHT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69863" y="6248400"/>
            <a:ext cx="4957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POTENCIAL DE IMPACTOS MENSAIS: </a:t>
            </a:r>
            <a:r>
              <a:rPr lang="pt-BR" altLang="pt-BR" sz="1200" b="1">
                <a:latin typeface="Arial" charset="0"/>
              </a:rPr>
              <a:t>981.708*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900">
                <a:latin typeface="Arial" charset="0"/>
              </a:rPr>
              <a:t>*EPTC – Fev/22</a:t>
            </a:r>
          </a:p>
        </p:txBody>
      </p:sp>
      <p:sp>
        <p:nvSpPr>
          <p:cNvPr id="2059" name="AutoShape 131"/>
          <p:cNvSpPr>
            <a:spLocks noChangeArrowheads="1"/>
          </p:cNvSpPr>
          <p:nvPr/>
        </p:nvSpPr>
        <p:spPr bwMode="auto">
          <a:xfrm>
            <a:off x="2908300" y="4506913"/>
            <a:ext cx="2219325" cy="287337"/>
          </a:xfrm>
          <a:prstGeom prst="roundRect">
            <a:avLst>
              <a:gd name="adj" fmla="val 20995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  <a:latin typeface="Arial" charset="0"/>
              </a:rPr>
              <a:t>CLASSIFICAÇÃO: GOLD</a:t>
            </a:r>
            <a:endParaRPr lang="pt-BR" altLang="pt-BR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60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71</Words>
  <Application>Microsoft Office PowerPoint</Application>
  <PresentationFormat>Apresentação na tela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Bruna</cp:lastModifiedBy>
  <cp:revision>26</cp:revision>
  <dcterms:created xsi:type="dcterms:W3CDTF">2021-06-02T21:02:20Z</dcterms:created>
  <dcterms:modified xsi:type="dcterms:W3CDTF">2022-05-24T20:57:04Z</dcterms:modified>
</cp:coreProperties>
</file>