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-35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461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077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342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3893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16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764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05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9226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623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16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755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6AFF3-6019-4748-BCC9-FF54CF6F1DA9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69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maps/f5c1h37pef7pwtKN8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835" y="1310724"/>
            <a:ext cx="4957200" cy="3531600"/>
          </a:xfrm>
          <a:prstGeom prst="rect">
            <a:avLst/>
          </a:prstGeom>
        </p:spPr>
      </p:pic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80454" y="1310725"/>
            <a:ext cx="3697200" cy="354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870" y="295576"/>
            <a:ext cx="784800" cy="784800"/>
          </a:xfrm>
          <a:prstGeom prst="rect">
            <a:avLst/>
          </a:prstGeom>
        </p:spPr>
      </p:pic>
      <p:sp>
        <p:nvSpPr>
          <p:cNvPr id="6" name="AutoShape 139"/>
          <p:cNvSpPr>
            <a:spLocks noChangeArrowheads="1"/>
          </p:cNvSpPr>
          <p:nvPr/>
        </p:nvSpPr>
        <p:spPr bwMode="auto">
          <a:xfrm>
            <a:off x="162835" y="5013325"/>
            <a:ext cx="4957200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800" dirty="0" smtClean="0">
                <a:latin typeface="Arial" charset="0"/>
                <a:cs typeface="Arial" charset="0"/>
              </a:rPr>
              <a:t>Av. </a:t>
            </a:r>
            <a:r>
              <a:rPr lang="pt-BR" altLang="pt-BR" sz="1800" dirty="0" err="1" smtClean="0">
                <a:latin typeface="Arial" charset="0"/>
                <a:cs typeface="Arial" charset="0"/>
              </a:rPr>
              <a:t>Nonoai</a:t>
            </a:r>
            <a:r>
              <a:rPr lang="pt-BR" altLang="pt-BR" sz="1800" dirty="0" smtClean="0">
                <a:latin typeface="Arial" charset="0"/>
                <a:cs typeface="Arial" charset="0"/>
              </a:rPr>
              <a:t>, 1696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200" b="0" dirty="0" smtClean="0">
                <a:latin typeface="Arial" charset="0"/>
                <a:cs typeface="Arial" charset="0"/>
              </a:rPr>
              <a:t>Sentido: </a:t>
            </a:r>
            <a:r>
              <a:rPr lang="pt-BR" altLang="pt-BR" sz="1200" dirty="0" smtClean="0">
                <a:latin typeface="Arial" charset="0"/>
                <a:cs typeface="Arial" charset="0"/>
              </a:rPr>
              <a:t>Bairro/Centro</a:t>
            </a:r>
            <a:endParaRPr lang="pt-BR" altLang="pt-BR" sz="1200" b="0" dirty="0" smtClean="0">
              <a:latin typeface="Arial" charset="0"/>
              <a:cs typeface="Arial" charset="0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200" b="0" dirty="0" smtClean="0">
                <a:latin typeface="Arial" charset="0"/>
                <a:cs typeface="Arial" charset="0"/>
              </a:rPr>
              <a:t>Bairro</a:t>
            </a:r>
            <a:r>
              <a:rPr lang="pt-BR" altLang="pt-BR" sz="1200" b="0" dirty="0">
                <a:latin typeface="Arial" charset="0"/>
                <a:cs typeface="Arial" charset="0"/>
              </a:rPr>
              <a:t>: </a:t>
            </a:r>
            <a:r>
              <a:rPr lang="pt-BR" altLang="pt-BR" sz="1200" dirty="0" err="1" smtClean="0">
                <a:latin typeface="Arial" charset="0"/>
                <a:cs typeface="Arial" charset="0"/>
              </a:rPr>
              <a:t>Nonoai</a:t>
            </a:r>
            <a:endParaRPr lang="pt-BR" altLang="pt-BR" sz="12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pt-BR" altLang="pt-BR" sz="12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Formato: </a:t>
            </a:r>
            <a:r>
              <a:rPr lang="pt-BR" altLang="pt-B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6,70 x 3,40</a:t>
            </a:r>
            <a:endParaRPr lang="pt-BR" altLang="pt-BR" sz="1200" b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pt-BR" altLang="pt-BR" sz="1200" b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pt-BR" altLang="pt-BR" sz="1600" dirty="0" smtClean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136"/>
          <p:cNvSpPr>
            <a:spLocks noChangeArrowheads="1"/>
          </p:cNvSpPr>
          <p:nvPr/>
        </p:nvSpPr>
        <p:spPr bwMode="auto">
          <a:xfrm>
            <a:off x="5280454" y="5013325"/>
            <a:ext cx="3697200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dirty="0">
                <a:latin typeface="Arial" charset="0"/>
                <a:cs typeface="Arial" charset="0"/>
              </a:rPr>
              <a:t>REFERÊNCIAS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>
                <a:latin typeface="Arial" charset="0"/>
                <a:cs typeface="Arial" charset="0"/>
              </a:rPr>
              <a:t> 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Região de comércios e serviços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>
                <a:latin typeface="Arial" charset="0"/>
                <a:cs typeface="Arial" charset="0"/>
              </a:rPr>
              <a:t> 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Supermercado Zaffari Teresópolis 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>
                <a:latin typeface="Arial" charset="0"/>
                <a:cs typeface="Arial" charset="0"/>
              </a:rPr>
              <a:t> 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Terceira Perimetral – Ligação entre Zona Sul e Norte</a:t>
            </a:r>
            <a:endParaRPr lang="pt-BR" altLang="pt-BR" sz="1200" dirty="0" smtClean="0">
              <a:latin typeface="Arial" charset="0"/>
            </a:endParaRPr>
          </a:p>
          <a:p>
            <a:pPr eaLnBrk="1" hangingPunct="1"/>
            <a:endParaRPr lang="pt-BR" altLang="pt-BR" sz="1200" dirty="0">
              <a:latin typeface="Arial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288517" y="6207423"/>
            <a:ext cx="3676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FF0000"/>
                </a:solidFill>
                <a:latin typeface="Arial" pitchFamily="34" charset="0"/>
              </a:rPr>
              <a:t>Código do ponto</a:t>
            </a:r>
            <a:endParaRPr lang="pt-BR" sz="1200" dirty="0">
              <a:solidFill>
                <a:srgbClr val="FF0000"/>
              </a:solidFill>
              <a:latin typeface="Arial" pitchFamily="34" charset="0"/>
            </a:endParaRPr>
          </a:p>
          <a:p>
            <a:r>
              <a:rPr lang="pt-BR" sz="1200" dirty="0" smtClean="0">
                <a:solidFill>
                  <a:srgbClr val="FF0000"/>
                </a:solidFill>
                <a:latin typeface="Arial" pitchFamily="34" charset="0"/>
              </a:rPr>
              <a:t>017994 | 017995 | 017996</a:t>
            </a:r>
            <a:endParaRPr lang="pt-BR" sz="1200" dirty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613" y="3973971"/>
            <a:ext cx="900000" cy="900000"/>
          </a:xfrm>
          <a:prstGeom prst="rect">
            <a:avLst/>
          </a:prstGeom>
        </p:spPr>
      </p:pic>
      <p:pic>
        <p:nvPicPr>
          <p:cNvPr id="16" name="Imagem 11" descr="Novo Logo Ativa Final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35788" y="445554"/>
            <a:ext cx="2028825" cy="4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011036" y="260648"/>
            <a:ext cx="58181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3000" dirty="0" smtClean="0">
                <a:solidFill>
                  <a:srgbClr val="CC0000"/>
                </a:solidFill>
                <a:latin typeface="Arial" charset="0"/>
              </a:rPr>
              <a:t>TRIFACE</a:t>
            </a:r>
            <a:endParaRPr lang="pt-BR" altLang="pt-BR" sz="3000" dirty="0">
              <a:solidFill>
                <a:srgbClr val="CC0000"/>
              </a:solidFill>
              <a:latin typeface="Arial" charset="0"/>
            </a:endParaRPr>
          </a:p>
          <a:p>
            <a:pPr eaLnBrk="1" hangingPunct="1"/>
            <a:r>
              <a:rPr lang="pt-BR" altLang="pt-BR" sz="2000" dirty="0">
                <a:solidFill>
                  <a:srgbClr val="CC0000"/>
                </a:solidFill>
                <a:latin typeface="Arial" charset="0"/>
              </a:rPr>
              <a:t>Porto Alegre/RS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69367" y="6248285"/>
            <a:ext cx="4958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200" b="0" dirty="0">
                <a:latin typeface="Arial" charset="0"/>
              </a:rPr>
              <a:t>POTENCIAL DE IMPACTOS MENSAIS: </a:t>
            </a:r>
            <a:r>
              <a:rPr lang="pt-BR" altLang="pt-BR" sz="1200" dirty="0" smtClean="0">
                <a:latin typeface="Arial" charset="0"/>
              </a:rPr>
              <a:t>2.476.841*</a:t>
            </a:r>
            <a:endParaRPr lang="pt-BR" altLang="pt-BR" sz="1200" dirty="0">
              <a:latin typeface="Arial" charset="0"/>
            </a:endParaRPr>
          </a:p>
          <a:p>
            <a:pPr eaLnBrk="1" hangingPunct="1"/>
            <a:r>
              <a:rPr lang="pt-BR" altLang="pt-BR" sz="900" b="0" dirty="0" smtClean="0">
                <a:latin typeface="Arial" charset="0"/>
              </a:rPr>
              <a:t>*SMT/2005</a:t>
            </a:r>
            <a:endParaRPr lang="pt-BR" altLang="pt-BR" sz="9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8216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</TotalTime>
  <Words>57</Words>
  <Application>Microsoft Office PowerPoint</Application>
  <PresentationFormat>Apresentação na tela (4:3)</PresentationFormat>
  <Paragraphs>14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Bruna</dc:creator>
  <cp:lastModifiedBy>aline</cp:lastModifiedBy>
  <cp:revision>19</cp:revision>
  <dcterms:created xsi:type="dcterms:W3CDTF">2021-06-02T21:02:20Z</dcterms:created>
  <dcterms:modified xsi:type="dcterms:W3CDTF">2021-11-24T12:01:55Z</dcterms:modified>
</cp:coreProperties>
</file>