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QARJNKKE93xY16ab7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0" descr="015613_015614_01561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833" y="1310723"/>
            <a:ext cx="4957201" cy="354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0454" y="1310724"/>
            <a:ext cx="3697200" cy="35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0" y="295576"/>
            <a:ext cx="784800" cy="784800"/>
          </a:xfrm>
          <a:prstGeom prst="rect">
            <a:avLst/>
          </a:prstGeom>
        </p:spPr>
      </p:pic>
      <p:sp>
        <p:nvSpPr>
          <p:cNvPr id="6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>
                <a:latin typeface="Arial" charset="0"/>
                <a:cs typeface="Arial" charset="0"/>
              </a:rPr>
              <a:t>Av. </a:t>
            </a:r>
            <a:r>
              <a:rPr lang="pt-BR" altLang="pt-BR" sz="1800" dirty="0" smtClean="0">
                <a:latin typeface="Arial" charset="0"/>
                <a:cs typeface="Arial" charset="0"/>
              </a:rPr>
              <a:t>Ipiranga, 2752 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600" dirty="0" smtClean="0">
                <a:latin typeface="Arial" charset="0"/>
                <a:cs typeface="Arial" charset="0"/>
              </a:rPr>
              <a:t>Esq. Rua </a:t>
            </a:r>
            <a:r>
              <a:rPr lang="pt-BR" altLang="pt-BR" sz="1600" dirty="0">
                <a:latin typeface="Arial" charset="0"/>
                <a:cs typeface="Arial" charset="0"/>
              </a:rPr>
              <a:t>São Manoel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Sentido: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Bairro/Centro</a:t>
            </a:r>
            <a:endParaRPr lang="pt-BR" altLang="pt-BR" sz="12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Rio Branco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</a:t>
            </a: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6,70 x 3,40</a:t>
            </a: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Faculdade de Farmácia da UFRGS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McDonald’s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Rota para Shopping Praia de Belas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Rota para Orla do Guaíba</a:t>
            </a:r>
            <a:endParaRPr lang="pt-BR" altLang="pt-BR" sz="1200" dirty="0" smtClean="0">
              <a:latin typeface="Arial" charset="0"/>
            </a:endParaRP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pt-BR" sz="1200" smtClean="0">
                <a:solidFill>
                  <a:srgbClr val="FF0000"/>
                </a:solidFill>
                <a:latin typeface="Arial" pitchFamily="34" charset="0"/>
              </a:rPr>
              <a:t>015613 </a:t>
            </a:r>
            <a:r>
              <a:rPr lang="pt-BR" sz="1200" smtClean="0">
                <a:solidFill>
                  <a:srgbClr val="FF0000"/>
                </a:solidFill>
                <a:latin typeface="Arial" pitchFamily="34" charset="0"/>
              </a:rPr>
              <a:t>| </a:t>
            </a:r>
            <a:r>
              <a:rPr lang="pt-BR" sz="1200" dirty="0" smtClean="0">
                <a:solidFill>
                  <a:srgbClr val="FF0000"/>
                </a:solidFill>
                <a:latin typeface="Arial" pitchFamily="34" charset="0"/>
              </a:rPr>
              <a:t>015614 | 015615</a:t>
            </a:r>
            <a:endParaRPr lang="pt-BR" sz="12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pic>
        <p:nvPicPr>
          <p:cNvPr id="16" name="Imagem 11" descr="Novo Logo Ativa Final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5788" y="445554"/>
            <a:ext cx="2028825" cy="4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TRIFACE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5.597.424*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*SMT/2015</a:t>
            </a:r>
            <a:endParaRPr lang="pt-BR" altLang="pt-BR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64</Words>
  <Application>Microsoft Office PowerPoint</Application>
  <PresentationFormat>Apresentação na tela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21</cp:revision>
  <dcterms:created xsi:type="dcterms:W3CDTF">2021-06-02T21:02:20Z</dcterms:created>
  <dcterms:modified xsi:type="dcterms:W3CDTF">2021-11-24T15:34:27Z</dcterms:modified>
</cp:coreProperties>
</file>