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61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7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42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89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16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64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22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23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16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55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9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goo.gl/maps/sq6A21aTYGZYuy1Q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80454" y="1310723"/>
            <a:ext cx="3697200" cy="356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834" y="1310724"/>
            <a:ext cx="4957201" cy="35316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70" y="295576"/>
            <a:ext cx="784800" cy="784800"/>
          </a:xfrm>
          <a:prstGeom prst="rect">
            <a:avLst/>
          </a:prstGeom>
        </p:spPr>
      </p:pic>
      <p:sp>
        <p:nvSpPr>
          <p:cNvPr id="6" name="AutoShape 139"/>
          <p:cNvSpPr>
            <a:spLocks noChangeArrowheads="1"/>
          </p:cNvSpPr>
          <p:nvPr/>
        </p:nvSpPr>
        <p:spPr bwMode="auto">
          <a:xfrm>
            <a:off x="162835" y="5013325"/>
            <a:ext cx="495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800" dirty="0">
                <a:latin typeface="Arial" charset="0"/>
              </a:rPr>
              <a:t>Av. Dr. Nilo Peçanha, </a:t>
            </a:r>
            <a:r>
              <a:rPr lang="pt-BR" altLang="pt-BR" sz="1800" dirty="0" smtClean="0">
                <a:latin typeface="Arial" charset="0"/>
              </a:rPr>
              <a:t>2457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Sentido: </a:t>
            </a:r>
            <a:r>
              <a:rPr lang="pt-BR" altLang="pt-BR" sz="1200" dirty="0" smtClean="0">
                <a:latin typeface="Arial" charset="0"/>
                <a:cs typeface="Arial" charset="0"/>
              </a:rPr>
              <a:t>Centro/Bairro</a:t>
            </a:r>
            <a:endParaRPr lang="pt-BR" altLang="pt-BR" sz="1200" b="0" dirty="0" smtClean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Bairro</a:t>
            </a:r>
            <a:r>
              <a:rPr lang="pt-BR" altLang="pt-BR" sz="1200" b="0" dirty="0">
                <a:latin typeface="Arial" charset="0"/>
                <a:cs typeface="Arial" charset="0"/>
              </a:rPr>
              <a:t>: </a:t>
            </a:r>
            <a:r>
              <a:rPr lang="pt-BR" altLang="pt-BR" sz="1200" dirty="0" smtClean="0">
                <a:latin typeface="Arial" charset="0"/>
                <a:cs typeface="Arial" charset="0"/>
              </a:rPr>
              <a:t>Chácara das Pedras</a:t>
            </a:r>
            <a:endParaRPr lang="pt-BR" altLang="pt-BR" sz="12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t-BR" altLang="pt-BR" sz="12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Formato: </a:t>
            </a:r>
            <a:r>
              <a:rPr lang="pt-BR" alt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7,00 x 3,00</a:t>
            </a:r>
            <a:endParaRPr lang="pt-BR" altLang="pt-BR" sz="12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sz="12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sz="160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136"/>
          <p:cNvSpPr>
            <a:spLocks noChangeArrowheads="1"/>
          </p:cNvSpPr>
          <p:nvPr/>
        </p:nvSpPr>
        <p:spPr bwMode="auto">
          <a:xfrm>
            <a:off x="5280454" y="5013325"/>
            <a:ext cx="369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Arial" charset="0"/>
                <a:cs typeface="Arial" charset="0"/>
              </a:rPr>
              <a:t>REFERÊNCIAS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Shopping Iguatemi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Shopping Bourbon Country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Campus </a:t>
            </a:r>
            <a:r>
              <a:rPr lang="pt-BR" altLang="pt-BR" sz="1200" b="0" dirty="0" err="1" smtClean="0">
                <a:latin typeface="Arial" charset="0"/>
                <a:cs typeface="Arial" charset="0"/>
              </a:rPr>
              <a:t>Unisinos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 Porto Alegre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McDonald´s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Região de comércios, serviços e escolas</a:t>
            </a:r>
            <a:endParaRPr lang="pt-BR" altLang="pt-BR" sz="1200" dirty="0" smtClean="0">
              <a:latin typeface="Arial" charset="0"/>
            </a:endParaRPr>
          </a:p>
          <a:p>
            <a:pPr eaLnBrk="1" hangingPunct="1"/>
            <a:endParaRPr lang="pt-BR" altLang="pt-BR" sz="1200" dirty="0">
              <a:latin typeface="Arial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88517" y="6207423"/>
            <a:ext cx="367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  <a:latin typeface="Arial" pitchFamily="34" charset="0"/>
              </a:rPr>
              <a:t>Código do ponto</a:t>
            </a:r>
            <a:endParaRPr lang="pt-BR" sz="1200" dirty="0">
              <a:solidFill>
                <a:srgbClr val="FF0000"/>
              </a:solidFill>
              <a:latin typeface="Arial" pitchFamily="34" charset="0"/>
            </a:endParaRPr>
          </a:p>
          <a:p>
            <a:r>
              <a:rPr lang="pt-BR" sz="1200" dirty="0" smtClean="0">
                <a:solidFill>
                  <a:srgbClr val="FF0000"/>
                </a:solidFill>
                <a:latin typeface="Arial" pitchFamily="34" charset="0"/>
              </a:rPr>
              <a:t>013717 | 013931 | 013932</a:t>
            </a:r>
            <a:endParaRPr lang="pt-BR" sz="1200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613" y="3973971"/>
            <a:ext cx="900000" cy="900000"/>
          </a:xfrm>
          <a:prstGeom prst="rect">
            <a:avLst/>
          </a:prstGeom>
        </p:spPr>
      </p:pic>
      <p:pic>
        <p:nvPicPr>
          <p:cNvPr id="16" name="Imagem 11" descr="Novo Logo Ativa Final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35788" y="445554"/>
            <a:ext cx="2028825" cy="4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11036" y="260648"/>
            <a:ext cx="58181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3000" dirty="0" smtClean="0">
                <a:solidFill>
                  <a:srgbClr val="CC0000"/>
                </a:solidFill>
                <a:latin typeface="Arial" charset="0"/>
              </a:rPr>
              <a:t>TRIFACE</a:t>
            </a:r>
            <a:endParaRPr lang="pt-BR" altLang="pt-BR" sz="3000" dirty="0">
              <a:solidFill>
                <a:srgbClr val="CC0000"/>
              </a:solidFill>
              <a:latin typeface="Arial" charset="0"/>
            </a:endParaRPr>
          </a:p>
          <a:p>
            <a:pPr eaLnBrk="1" hangingPunct="1"/>
            <a:r>
              <a:rPr lang="pt-BR" altLang="pt-BR" sz="2000" dirty="0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69367" y="6248285"/>
            <a:ext cx="4958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200" b="0" dirty="0">
                <a:latin typeface="Arial" charset="0"/>
              </a:rPr>
              <a:t>POTENCIAL DE IMPACTOS MENSAIS: </a:t>
            </a:r>
            <a:r>
              <a:rPr lang="pt-BR" altLang="pt-BR" sz="1200" dirty="0" smtClean="0">
                <a:latin typeface="Arial" charset="0"/>
              </a:rPr>
              <a:t>5.418.058*</a:t>
            </a:r>
            <a:endParaRPr lang="pt-BR" altLang="pt-BR" sz="1200" dirty="0">
              <a:latin typeface="Arial" charset="0"/>
            </a:endParaRPr>
          </a:p>
          <a:p>
            <a:pPr eaLnBrk="1" hangingPunct="1"/>
            <a:r>
              <a:rPr lang="pt-BR" altLang="pt-BR" sz="900" b="0" dirty="0" smtClean="0">
                <a:latin typeface="Arial" charset="0"/>
              </a:rPr>
              <a:t>*EPTC/2016</a:t>
            </a:r>
            <a:endParaRPr lang="pt-BR" altLang="pt-BR" sz="9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21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64</Words>
  <Application>Microsoft Office PowerPoint</Application>
  <PresentationFormat>Apresentação na tela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aline</cp:lastModifiedBy>
  <cp:revision>18</cp:revision>
  <dcterms:created xsi:type="dcterms:W3CDTF">2021-06-02T21:02:20Z</dcterms:created>
  <dcterms:modified xsi:type="dcterms:W3CDTF">2021-11-24T12:00:56Z</dcterms:modified>
</cp:coreProperties>
</file>