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fWWwnQ6m6PxAoMMd7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t="19851" r="7590" b="10428"/>
          <a:stretch/>
        </p:blipFill>
        <p:spPr>
          <a:xfrm>
            <a:off x="158540" y="1310725"/>
            <a:ext cx="4961495" cy="3549600"/>
          </a:xfrm>
          <a:prstGeom prst="rect">
            <a:avLst/>
          </a:prstGeom>
        </p:spPr>
      </p:pic>
      <p:pic>
        <p:nvPicPr>
          <p:cNvPr id="1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r="2792" b="11238"/>
          <a:stretch/>
        </p:blipFill>
        <p:spPr bwMode="auto">
          <a:xfrm>
            <a:off x="5280454" y="1310724"/>
            <a:ext cx="3697200" cy="356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0" y="295576"/>
            <a:ext cx="784800" cy="784800"/>
          </a:xfrm>
          <a:prstGeom prst="rect">
            <a:avLst/>
          </a:prstGeom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Nilo Peçanha, 1353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Bairro/Centro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Petrópolis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7,00 x 3,60</a:t>
            </a:r>
          </a:p>
          <a:p>
            <a:pPr eaLnBrk="1" hangingPunct="1">
              <a:defRPr/>
            </a:pPr>
            <a:r>
              <a:rPr lang="pt-BR" altLang="pt-BR" sz="1200" b="0">
                <a:solidFill>
                  <a:srgbClr val="C00000"/>
                </a:solidFill>
                <a:latin typeface="Arial" charset="0"/>
                <a:cs typeface="Arial" charset="0"/>
              </a:rPr>
              <a:t>Restrição: Política</a:t>
            </a: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 </a:t>
            </a:r>
            <a:r>
              <a:rPr lang="pt-BR" altLang="pt-BR" sz="1200" b="0" dirty="0">
                <a:latin typeface="Arial" charset="0"/>
                <a:cs typeface="Arial" charset="0"/>
              </a:rPr>
              <a:t>Campus </a:t>
            </a:r>
            <a:r>
              <a:rPr lang="pt-BR" altLang="pt-BR" sz="1200" b="0" dirty="0" err="1">
                <a:latin typeface="Arial" charset="0"/>
                <a:cs typeface="Arial" charset="0"/>
              </a:rPr>
              <a:t>Unisinos</a:t>
            </a:r>
            <a:r>
              <a:rPr lang="pt-BR" altLang="pt-BR" sz="1200" b="0" dirty="0">
                <a:latin typeface="Arial" charset="0"/>
                <a:cs typeface="Arial" charset="0"/>
              </a:rPr>
              <a:t> Porto Alegre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 Acesso </a:t>
            </a:r>
            <a:r>
              <a:rPr lang="pt-BR" altLang="pt-BR" sz="1200" b="0" dirty="0">
                <a:latin typeface="Arial" charset="0"/>
                <a:cs typeface="Arial" charset="0"/>
              </a:rPr>
              <a:t>à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Av. Carlos </a:t>
            </a:r>
            <a:r>
              <a:rPr lang="pt-BR" altLang="pt-BR" sz="1200" b="0" dirty="0">
                <a:latin typeface="Arial" charset="0"/>
                <a:cs typeface="Arial" charset="0"/>
              </a:rPr>
              <a:t>Gomes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 Rota </a:t>
            </a:r>
            <a:r>
              <a:rPr lang="pt-BR" altLang="pt-BR" sz="1200" b="0" dirty="0">
                <a:latin typeface="Arial" charset="0"/>
                <a:cs typeface="Arial" charset="0"/>
              </a:rPr>
              <a:t>para Aeroporto e Saída de Porto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Alegre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Caminho para os principais circuitos noturnos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200" b="0" dirty="0">
              <a:latin typeface="Arial" charset="0"/>
              <a:cs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010208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pic>
        <p:nvPicPr>
          <p:cNvPr id="16" name="Imagem 11" descr="Novo Logo Ativa Final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5788" y="445554"/>
            <a:ext cx="2028825" cy="4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FRONT LIGHT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5.418.058*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*EPTC/2016</a:t>
            </a:r>
            <a:endParaRPr lang="pt-BR" altLang="pt-BR" sz="900" b="0" dirty="0">
              <a:latin typeface="Arial" charset="0"/>
            </a:endParaRPr>
          </a:p>
        </p:txBody>
      </p:sp>
      <p:sp>
        <p:nvSpPr>
          <p:cNvPr id="15" name="AutoShape 131"/>
          <p:cNvSpPr>
            <a:spLocks noChangeArrowheads="1"/>
          </p:cNvSpPr>
          <p:nvPr/>
        </p:nvSpPr>
        <p:spPr bwMode="auto">
          <a:xfrm>
            <a:off x="2908773" y="4507672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Arial" charset="0"/>
              </a:rPr>
              <a:t>CLASSIFICAÇÃO: </a:t>
            </a:r>
            <a:r>
              <a:rPr lang="pt-BR" sz="1200" dirty="0" smtClean="0">
                <a:solidFill>
                  <a:schemeClr val="bg1"/>
                </a:solidFill>
                <a:latin typeface="Arial" charset="0"/>
              </a:rPr>
              <a:t>GOLD</a:t>
            </a:r>
            <a:endParaRPr lang="pt-BR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69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19</cp:revision>
  <dcterms:created xsi:type="dcterms:W3CDTF">2021-06-02T21:02:20Z</dcterms:created>
  <dcterms:modified xsi:type="dcterms:W3CDTF">2021-12-02T20:41:27Z</dcterms:modified>
</cp:coreProperties>
</file>