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-36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6AFF3-6019-4748-BCC9-FF54CF6F1DA9}" type="datetimeFigureOut">
              <a:rPr lang="pt-BR" smtClean="0"/>
              <a:t>01/12/2021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ABD81-AD84-4648-80B9-17720CB9B8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4614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6AFF3-6019-4748-BCC9-FF54CF6F1DA9}" type="datetimeFigureOut">
              <a:rPr lang="pt-BR" smtClean="0"/>
              <a:t>01/12/2021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ABD81-AD84-4648-80B9-17720CB9B8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077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6AFF3-6019-4748-BCC9-FF54CF6F1DA9}" type="datetimeFigureOut">
              <a:rPr lang="pt-BR" smtClean="0"/>
              <a:t>01/12/2021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ABD81-AD84-4648-80B9-17720CB9B8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3425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6AFF3-6019-4748-BCC9-FF54CF6F1DA9}" type="datetimeFigureOut">
              <a:rPr lang="pt-BR" smtClean="0"/>
              <a:t>01/12/2021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ABD81-AD84-4648-80B9-17720CB9B8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93893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6AFF3-6019-4748-BCC9-FF54CF6F1DA9}" type="datetimeFigureOut">
              <a:rPr lang="pt-BR" smtClean="0"/>
              <a:t>01/12/2021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ABD81-AD84-4648-80B9-17720CB9B8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7166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6AFF3-6019-4748-BCC9-FF54CF6F1DA9}" type="datetimeFigureOut">
              <a:rPr lang="pt-BR" smtClean="0"/>
              <a:t>01/12/2021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ABD81-AD84-4648-80B9-17720CB9B8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7642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6AFF3-6019-4748-BCC9-FF54CF6F1DA9}" type="datetimeFigureOut">
              <a:rPr lang="pt-BR" smtClean="0"/>
              <a:t>01/12/2021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ABD81-AD84-4648-80B9-17720CB9B8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3055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6AFF3-6019-4748-BCC9-FF54CF6F1DA9}" type="datetimeFigureOut">
              <a:rPr lang="pt-BR" smtClean="0"/>
              <a:t>01/12/2021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ABD81-AD84-4648-80B9-17720CB9B8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9226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6AFF3-6019-4748-BCC9-FF54CF6F1DA9}" type="datetimeFigureOut">
              <a:rPr lang="pt-BR" smtClean="0"/>
              <a:t>01/12/2021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ABD81-AD84-4648-80B9-17720CB9B8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6235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6AFF3-6019-4748-BCC9-FF54CF6F1DA9}" type="datetimeFigureOut">
              <a:rPr lang="pt-BR" smtClean="0"/>
              <a:t>01/12/2021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ABD81-AD84-4648-80B9-17720CB9B8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9164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6AFF3-6019-4748-BCC9-FF54CF6F1DA9}" type="datetimeFigureOut">
              <a:rPr lang="pt-BR" smtClean="0"/>
              <a:t>01/12/2021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ABD81-AD84-4648-80B9-17720CB9B8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7557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F6AFF3-6019-4748-BCC9-FF54CF6F1DA9}" type="datetimeFigureOut">
              <a:rPr lang="pt-BR" smtClean="0"/>
              <a:t>01/12/2021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2ABD81-AD84-4648-80B9-17720CB9B8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6928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goo.gl/maps/NbGH3Rnuwtj811cc6" TargetMode="External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6" t="14086" r="7413" b="763"/>
          <a:stretch/>
        </p:blipFill>
        <p:spPr>
          <a:xfrm>
            <a:off x="158540" y="1310724"/>
            <a:ext cx="4961495" cy="3531600"/>
          </a:xfrm>
          <a:prstGeom prst="rect">
            <a:avLst/>
          </a:prstGeom>
        </p:spPr>
      </p:pic>
      <p:pic>
        <p:nvPicPr>
          <p:cNvPr id="1026" name="Picture 2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1" t="19126" r="29095" b="2803"/>
          <a:stretch/>
        </p:blipFill>
        <p:spPr bwMode="auto">
          <a:xfrm>
            <a:off x="5288517" y="1310725"/>
            <a:ext cx="3689137" cy="3531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540" y="295576"/>
            <a:ext cx="784800" cy="784800"/>
          </a:xfrm>
          <a:prstGeom prst="rect">
            <a:avLst/>
          </a:prstGeom>
        </p:spPr>
      </p:pic>
      <p:sp>
        <p:nvSpPr>
          <p:cNvPr id="6" name="AutoShape 139"/>
          <p:cNvSpPr>
            <a:spLocks noChangeArrowheads="1"/>
          </p:cNvSpPr>
          <p:nvPr/>
        </p:nvSpPr>
        <p:spPr bwMode="auto">
          <a:xfrm>
            <a:off x="162835" y="5013325"/>
            <a:ext cx="4957200" cy="1655763"/>
          </a:xfrm>
          <a:prstGeom prst="roundRect">
            <a:avLst>
              <a:gd name="adj" fmla="val 4412"/>
            </a:avLst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lvl="0" eaLnBrk="1" fontAlgn="base" hangingPunct="1">
              <a:spcBef>
                <a:spcPct val="0"/>
              </a:spcBef>
              <a:spcAft>
                <a:spcPct val="0"/>
              </a:spcAft>
              <a:tabLst/>
            </a:pPr>
            <a:r>
              <a:rPr lang="pt-BR" altLang="pt-BR" sz="1800" dirty="0" smtClean="0">
                <a:latin typeface="Arial" charset="0"/>
                <a:cs typeface="Arial" charset="0"/>
              </a:rPr>
              <a:t>Av. Ipiranga</a:t>
            </a:r>
          </a:p>
          <a:p>
            <a:pPr lvl="0" eaLnBrk="1" fontAlgn="base" hangingPunct="1">
              <a:spcBef>
                <a:spcPct val="0"/>
              </a:spcBef>
              <a:spcAft>
                <a:spcPct val="0"/>
              </a:spcAft>
              <a:tabLst/>
            </a:pPr>
            <a:r>
              <a:rPr lang="pt-BR" altLang="pt-BR" sz="1600" dirty="0" smtClean="0">
                <a:latin typeface="Arial" charset="0"/>
                <a:cs typeface="Arial" charset="0"/>
              </a:rPr>
              <a:t>Próximo a Rua Salvador França (Cavalaria)</a:t>
            </a:r>
            <a:endParaRPr lang="pt-BR" altLang="pt-BR" sz="1600" dirty="0">
              <a:latin typeface="Arial" charset="0"/>
              <a:cs typeface="Arial" charset="0"/>
            </a:endParaRPr>
          </a:p>
          <a:p>
            <a:pPr lvl="0" eaLnBrk="1" fontAlgn="base" hangingPunct="1">
              <a:spcBef>
                <a:spcPct val="0"/>
              </a:spcBef>
              <a:spcAft>
                <a:spcPct val="0"/>
              </a:spcAft>
              <a:tabLst/>
            </a:pPr>
            <a:r>
              <a:rPr lang="pt-BR" altLang="pt-BR" sz="1200" b="0" dirty="0" smtClean="0">
                <a:latin typeface="Arial" charset="0"/>
                <a:cs typeface="Arial" charset="0"/>
              </a:rPr>
              <a:t>Sentido: </a:t>
            </a:r>
            <a:r>
              <a:rPr lang="pt-BR" altLang="pt-BR" sz="1200" dirty="0" smtClean="0">
                <a:latin typeface="Arial" charset="0"/>
                <a:cs typeface="Arial" charset="0"/>
              </a:rPr>
              <a:t>Centro/Bairro</a:t>
            </a:r>
          </a:p>
          <a:p>
            <a:pPr lvl="0" eaLnBrk="1" fontAlgn="base" hangingPunct="1">
              <a:spcBef>
                <a:spcPct val="0"/>
              </a:spcBef>
              <a:spcAft>
                <a:spcPct val="0"/>
              </a:spcAft>
              <a:tabLst/>
            </a:pPr>
            <a:r>
              <a:rPr lang="pt-BR" altLang="pt-BR" sz="1200" b="0" dirty="0" smtClean="0">
                <a:latin typeface="Arial" charset="0"/>
                <a:cs typeface="Arial" charset="0"/>
              </a:rPr>
              <a:t>Bairro</a:t>
            </a:r>
            <a:r>
              <a:rPr lang="pt-BR" altLang="pt-BR" sz="1200" b="0" dirty="0">
                <a:latin typeface="Arial" charset="0"/>
                <a:cs typeface="Arial" charset="0"/>
              </a:rPr>
              <a:t>: </a:t>
            </a:r>
            <a:r>
              <a:rPr lang="pt-BR" altLang="pt-BR" sz="1200" dirty="0" err="1" smtClean="0">
                <a:latin typeface="Arial" charset="0"/>
                <a:cs typeface="Arial" charset="0"/>
              </a:rPr>
              <a:t>Partenon</a:t>
            </a:r>
            <a:endParaRPr lang="pt-BR" altLang="pt-BR" sz="1200" dirty="0">
              <a:latin typeface="Arial" charset="0"/>
              <a:cs typeface="Arial" charset="0"/>
            </a:endParaRPr>
          </a:p>
          <a:p>
            <a:pPr eaLnBrk="1" hangingPunct="1">
              <a:defRPr/>
            </a:pPr>
            <a:r>
              <a:rPr lang="pt-BR" altLang="pt-BR" sz="1200" b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Formato: </a:t>
            </a:r>
            <a:r>
              <a:rPr lang="pt-BR" altLang="pt-BR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7,00 x 3,60</a:t>
            </a:r>
          </a:p>
          <a:p>
            <a:pPr eaLnBrk="1" hangingPunct="1">
              <a:defRPr/>
            </a:pPr>
            <a:endParaRPr lang="pt-BR" altLang="pt-BR" sz="1200" b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endParaRPr lang="pt-BR" altLang="pt-BR" sz="1600" dirty="0" smtClean="0">
              <a:solidFill>
                <a:srgbClr val="CC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AutoShape 136"/>
          <p:cNvSpPr>
            <a:spLocks noChangeArrowheads="1"/>
          </p:cNvSpPr>
          <p:nvPr/>
        </p:nvSpPr>
        <p:spPr bwMode="auto">
          <a:xfrm>
            <a:off x="5280454" y="5013325"/>
            <a:ext cx="3697200" cy="1655763"/>
          </a:xfrm>
          <a:prstGeom prst="roundRect">
            <a:avLst>
              <a:gd name="adj" fmla="val 4412"/>
            </a:avLst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lv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altLang="pt-BR" dirty="0">
                <a:latin typeface="Arial" charset="0"/>
                <a:cs typeface="Arial" charset="0"/>
              </a:rPr>
              <a:t>REFERÊNCIAS</a:t>
            </a:r>
          </a:p>
          <a:p>
            <a:pPr lvl="0"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pt-BR" altLang="pt-BR" sz="1200" b="0" dirty="0">
                <a:latin typeface="Arial" charset="0"/>
                <a:cs typeface="Arial" charset="0"/>
              </a:rPr>
              <a:t> </a:t>
            </a:r>
            <a:r>
              <a:rPr lang="pt-BR" altLang="pt-BR" sz="1200" b="0" dirty="0" smtClean="0">
                <a:latin typeface="Arial" charset="0"/>
                <a:cs typeface="Arial" charset="0"/>
              </a:rPr>
              <a:t>Shopping Bourbon Ipiranga</a:t>
            </a:r>
          </a:p>
          <a:p>
            <a:pPr lvl="0"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pt-BR" altLang="pt-BR" sz="1200" b="0" dirty="0">
                <a:latin typeface="Arial" charset="0"/>
                <a:cs typeface="Arial" charset="0"/>
              </a:rPr>
              <a:t> </a:t>
            </a:r>
            <a:r>
              <a:rPr lang="pt-BR" altLang="pt-BR" sz="1200" b="0" dirty="0" smtClean="0">
                <a:latin typeface="Arial" charset="0"/>
                <a:cs typeface="Arial" charset="0"/>
              </a:rPr>
              <a:t>PUCRS</a:t>
            </a:r>
          </a:p>
          <a:p>
            <a:pPr lvl="0"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pt-BR" altLang="pt-BR" sz="1200" b="0" dirty="0">
                <a:latin typeface="Arial" charset="0"/>
                <a:cs typeface="Arial" charset="0"/>
              </a:rPr>
              <a:t> </a:t>
            </a:r>
            <a:r>
              <a:rPr lang="pt-BR" altLang="pt-BR" sz="1200" b="0" dirty="0" smtClean="0">
                <a:latin typeface="Arial" charset="0"/>
                <a:cs typeface="Arial" charset="0"/>
              </a:rPr>
              <a:t>Hospital São Lucas da PUCRS</a:t>
            </a:r>
            <a:endParaRPr lang="pt-BR" altLang="pt-BR" sz="1200" dirty="0">
              <a:latin typeface="Arial" charset="0"/>
            </a:endParaRPr>
          </a:p>
          <a:p>
            <a:pPr lvl="0"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pt-BR" altLang="pt-BR" sz="1200" b="0" dirty="0" smtClean="0">
                <a:latin typeface="Arial" charset="0"/>
              </a:rPr>
              <a:t> Rota para Zona Norte</a:t>
            </a:r>
          </a:p>
          <a:p>
            <a:pPr lvl="0"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pt-BR" altLang="pt-BR" sz="1200" b="0" dirty="0">
                <a:latin typeface="Arial" charset="0"/>
              </a:rPr>
              <a:t> </a:t>
            </a:r>
            <a:r>
              <a:rPr lang="pt-BR" altLang="pt-BR" sz="1200" b="0" dirty="0" smtClean="0">
                <a:latin typeface="Arial" charset="0"/>
              </a:rPr>
              <a:t>Concessionárias 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5288517" y="6207423"/>
            <a:ext cx="36760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 smtClean="0">
                <a:solidFill>
                  <a:srgbClr val="FF0000"/>
                </a:solidFill>
                <a:latin typeface="Arial" pitchFamily="34" charset="0"/>
              </a:rPr>
              <a:t>Código do ponto</a:t>
            </a:r>
            <a:endParaRPr lang="pt-BR" sz="1200" dirty="0">
              <a:solidFill>
                <a:srgbClr val="FF0000"/>
              </a:solidFill>
              <a:latin typeface="Arial" pitchFamily="34" charset="0"/>
            </a:endParaRPr>
          </a:p>
          <a:p>
            <a:r>
              <a:rPr lang="pt-BR" sz="1200" dirty="0" smtClean="0">
                <a:solidFill>
                  <a:srgbClr val="FF0000"/>
                </a:solidFill>
                <a:latin typeface="Arial" pitchFamily="34" charset="0"/>
              </a:rPr>
              <a:t>009917</a:t>
            </a:r>
            <a:endParaRPr lang="pt-BR" sz="1200" dirty="0">
              <a:solidFill>
                <a:srgbClr val="FF0000"/>
              </a:solidFill>
              <a:latin typeface="Arial" pitchFamily="34" charset="0"/>
            </a:endParaRPr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4613" y="3973971"/>
            <a:ext cx="900000" cy="900000"/>
          </a:xfrm>
          <a:prstGeom prst="rect">
            <a:avLst/>
          </a:prstGeom>
        </p:spPr>
      </p:pic>
      <p:pic>
        <p:nvPicPr>
          <p:cNvPr id="16" name="Imagem 11" descr="Novo Logo Ativa Final.png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935788" y="445554"/>
            <a:ext cx="2028825" cy="48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1011036" y="260648"/>
            <a:ext cx="5818188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pt-BR" altLang="pt-BR" sz="3000" dirty="0" smtClean="0">
                <a:solidFill>
                  <a:srgbClr val="CC0000"/>
                </a:solidFill>
                <a:latin typeface="Arial" charset="0"/>
              </a:rPr>
              <a:t>FRONT LIGHT</a:t>
            </a:r>
            <a:endParaRPr lang="pt-BR" altLang="pt-BR" sz="3000" dirty="0">
              <a:solidFill>
                <a:srgbClr val="CC0000"/>
              </a:solidFill>
              <a:latin typeface="Arial" charset="0"/>
            </a:endParaRPr>
          </a:p>
          <a:p>
            <a:pPr eaLnBrk="1" hangingPunct="1"/>
            <a:r>
              <a:rPr lang="pt-BR" altLang="pt-BR" sz="2000" dirty="0">
                <a:solidFill>
                  <a:srgbClr val="CC0000"/>
                </a:solidFill>
                <a:latin typeface="Arial" charset="0"/>
              </a:rPr>
              <a:t>Porto Alegre/RS</a:t>
            </a: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169367" y="6248285"/>
            <a:ext cx="4958731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pt-BR" altLang="pt-BR" sz="1200" b="0" dirty="0">
                <a:latin typeface="Arial" charset="0"/>
              </a:rPr>
              <a:t>POTENCIAL DE IMPACTOS MENSAIS: </a:t>
            </a:r>
            <a:r>
              <a:rPr lang="pt-BR" altLang="pt-BR" sz="1200" dirty="0" smtClean="0">
                <a:latin typeface="Arial" charset="0"/>
              </a:rPr>
              <a:t>5.483.077*</a:t>
            </a:r>
            <a:endParaRPr lang="pt-BR" altLang="pt-BR" sz="1200" dirty="0">
              <a:latin typeface="Arial" charset="0"/>
            </a:endParaRPr>
          </a:p>
          <a:p>
            <a:pPr eaLnBrk="1" hangingPunct="1"/>
            <a:r>
              <a:rPr lang="pt-BR" altLang="pt-BR" sz="900" b="0" dirty="0" smtClean="0">
                <a:latin typeface="Arial" charset="0"/>
              </a:rPr>
              <a:t>*EPTC/2019</a:t>
            </a:r>
            <a:endParaRPr lang="pt-BR" altLang="pt-BR" sz="900" b="0" dirty="0">
              <a:latin typeface="Arial" charset="0"/>
            </a:endParaRPr>
          </a:p>
        </p:txBody>
      </p:sp>
      <p:sp>
        <p:nvSpPr>
          <p:cNvPr id="15" name="AutoShape 131"/>
          <p:cNvSpPr>
            <a:spLocks noChangeArrowheads="1"/>
          </p:cNvSpPr>
          <p:nvPr/>
        </p:nvSpPr>
        <p:spPr bwMode="auto">
          <a:xfrm>
            <a:off x="2908773" y="4507672"/>
            <a:ext cx="2219325" cy="287337"/>
          </a:xfrm>
          <a:prstGeom prst="roundRect">
            <a:avLst>
              <a:gd name="adj" fmla="val 20995"/>
            </a:avLst>
          </a:prstGeom>
          <a:solidFill>
            <a:srgbClr val="C00000"/>
          </a:solidFill>
          <a:ln>
            <a:noFill/>
          </a:ln>
          <a:extLst/>
        </p:spPr>
        <p:txBody>
          <a:bodyPr anchor="ctr"/>
          <a:lstStyle>
            <a:defPPr>
              <a:defRPr lang="pt-BR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r>
              <a:rPr lang="pt-BR" sz="1200" dirty="0">
                <a:solidFill>
                  <a:schemeClr val="bg1"/>
                </a:solidFill>
                <a:latin typeface="Arial" charset="0"/>
              </a:rPr>
              <a:t>CLASSIFICAÇÃO: TOP</a:t>
            </a:r>
            <a:endParaRPr lang="pt-BR" sz="2400" dirty="0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082160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202</TotalTime>
  <Words>62</Words>
  <Application>Microsoft Office PowerPoint</Application>
  <PresentationFormat>Apresentação na tela (4:3)</PresentationFormat>
  <Paragraphs>18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Bruna</dc:creator>
  <cp:lastModifiedBy>aline</cp:lastModifiedBy>
  <cp:revision>17</cp:revision>
  <dcterms:created xsi:type="dcterms:W3CDTF">2021-06-02T21:02:20Z</dcterms:created>
  <dcterms:modified xsi:type="dcterms:W3CDTF">2021-12-01T20:28:16Z</dcterms:modified>
</cp:coreProperties>
</file>