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582" y="-13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6196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0E2A2C6-0A91-450A-9B67-EF0614220797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755614A-41DB-4839-8BAA-661918F30E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58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9053503E-220F-4185-931B-71B7FBA629FD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A426D8B-0DF8-42FA-8D5B-5EEAC07A5B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08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B802C49-D281-404E-B081-54CB642F02E0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07BE7EA-41CA-4769-8DA2-2205C51C2B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84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491F6B21-6D5D-462D-A7CD-DBED54D2F1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D4A31AE-8FBD-4B1B-B8AD-DC3F89810634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22CBDAD-FFBC-4499-B3B6-741A96D0FCE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03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2D47BD2F-60A0-48BC-A7D2-C27E5583B8E9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F530E49E-8E1B-4E56-BB29-C2DF7A54F1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761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01CFD541-CF93-476F-9807-93C257E9F141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78168D78-2C8E-4604-849D-1BAD7F567B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3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9E2B316C-C112-4D7C-9DB3-4AEB29D4F113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2152DC4B-15D5-4043-BCBD-CBABA785B5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6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F0877A9-0909-43C4-B247-1E9150109298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E6195E8C-5DB0-428F-8B2F-271E429B15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79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85B39422-5D15-4DCF-A237-21D58607D37B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3FB89DB7-4F89-4C3F-8802-3BA072FF38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725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66D83924-4DD1-4176-9EFA-1BBBE3888946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B2151CDA-1ED6-4D35-B529-4E3C73AC78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25515E6F-C558-4B05-83FC-A921612F92EC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>
              <a:defRPr/>
            </a:pPr>
            <a:fld id="{CB1D246E-96BA-4BF4-9BFA-72375EC77B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89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12820E-82A0-4B31-8DBD-FC6AD71C9CC1}" type="datetimeFigureOut">
              <a:rPr lang="pt-BR"/>
              <a:pPr>
                <a:defRPr/>
              </a:pPr>
              <a:t>05/10/2021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B24EB-1287-4FB1-BE77-06193FAAB5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goo.gl/maps/zCuzhrrpuib4kkNh7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8699" r="24419" b="19658"/>
          <a:stretch>
            <a:fillRect/>
          </a:stretch>
        </p:blipFill>
        <p:spPr bwMode="auto">
          <a:xfrm>
            <a:off x="5267325" y="1311275"/>
            <a:ext cx="369728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11378" r="8466" b="4366"/>
          <a:stretch>
            <a:fillRect/>
          </a:stretch>
        </p:blipFill>
        <p:spPr bwMode="auto">
          <a:xfrm>
            <a:off x="169863" y="1311275"/>
            <a:ext cx="49720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295275"/>
            <a:ext cx="7889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139"/>
          <p:cNvSpPr>
            <a:spLocks noChangeArrowheads="1"/>
          </p:cNvSpPr>
          <p:nvPr/>
        </p:nvSpPr>
        <p:spPr bwMode="auto">
          <a:xfrm>
            <a:off x="163513" y="5013325"/>
            <a:ext cx="4956175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>
                <a:solidFill>
                  <a:srgbClr val="000000"/>
                </a:solidFill>
                <a:cs typeface="Arial" pitchFamily="34" charset="0"/>
              </a:rPr>
              <a:t>Av. Dr. Nilo Peçanha, 1800 – Esq. Rua Mal. Andréa – Face Av. Dr. Nilo Peçanha </a:t>
            </a:r>
          </a:p>
          <a:p>
            <a:pPr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z="1200" b="1" dirty="0">
                <a:solidFill>
                  <a:srgbClr val="000000"/>
                </a:solidFill>
              </a:rPr>
              <a:t>PONTO ILUMINADO</a:t>
            </a:r>
            <a:endParaRPr lang="pt-BR" altLang="pt-BR" sz="900" b="1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cs typeface="Arial" pitchFamily="34" charset="0"/>
              </a:rPr>
              <a:t>Bairro: </a:t>
            </a:r>
            <a:r>
              <a:rPr lang="pt-BR" sz="1200">
                <a:solidFill>
                  <a:srgbClr val="000000"/>
                </a:solidFill>
                <a:cs typeface="Arial" pitchFamily="34" charset="0"/>
              </a:rPr>
              <a:t>Chácara das Pedras</a:t>
            </a:r>
            <a:br>
              <a:rPr lang="pt-BR" sz="1200">
                <a:solidFill>
                  <a:srgbClr val="000000"/>
                </a:solidFill>
                <a:cs typeface="Arial" pitchFamily="34" charset="0"/>
              </a:rPr>
            </a:br>
            <a:r>
              <a:rPr lang="pt-BR" sz="1200" b="1">
                <a:solidFill>
                  <a:srgbClr val="000000"/>
                </a:solidFill>
                <a:cs typeface="Arial" pitchFamily="34" charset="0"/>
              </a:rPr>
              <a:t>Formato:</a:t>
            </a:r>
            <a:r>
              <a:rPr lang="pt-BR" sz="12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200" smtClean="0">
                <a:solidFill>
                  <a:srgbClr val="000000"/>
                </a:solidFill>
                <a:cs typeface="Arial" pitchFamily="34" charset="0"/>
              </a:rPr>
              <a:t>6 </a:t>
            </a:r>
            <a:r>
              <a:rPr lang="pt-BR" sz="1200">
                <a:solidFill>
                  <a:srgbClr val="000000"/>
                </a:solidFill>
                <a:cs typeface="Arial" pitchFamily="34" charset="0"/>
              </a:rPr>
              <a:t>x 3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00000"/>
                </a:solidFill>
              </a:rPr>
              <a:t>Número/disposição da(s) tabuleta(s)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 dirty="0">
                <a:solidFill>
                  <a:srgbClr val="C00000"/>
                </a:solidFill>
              </a:rPr>
              <a:t>15.749 | 15.750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2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z="1600" b="1" dirty="0">
              <a:solidFill>
                <a:srgbClr val="CC3300"/>
              </a:solidFill>
              <a:cs typeface="Arial" pitchFamily="34" charset="0"/>
            </a:endParaRPr>
          </a:p>
        </p:txBody>
      </p:sp>
      <p:sp>
        <p:nvSpPr>
          <p:cNvPr id="14342" name="AutoShape 136"/>
          <p:cNvSpPr>
            <a:spLocks noChangeArrowheads="1"/>
          </p:cNvSpPr>
          <p:nvPr/>
        </p:nvSpPr>
        <p:spPr bwMode="auto">
          <a:xfrm>
            <a:off x="5280025" y="5013325"/>
            <a:ext cx="3697288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b="1">
                <a:solidFill>
                  <a:srgbClr val="000000"/>
                </a:solidFill>
                <a:cs typeface="Arial" pitchFamily="34" charset="0"/>
              </a:rPr>
              <a:t>REFERÊNCIAS</a:t>
            </a:r>
          </a:p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Shopping Iguatemi</a:t>
            </a:r>
            <a:endParaRPr lang="pt-BR" sz="1100" b="1">
              <a:solidFill>
                <a:srgbClr val="000000"/>
              </a:solidFill>
              <a:cs typeface="Arial" pitchFamily="34" charset="0"/>
            </a:endParaRP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Restaurante Riverside’s 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Porto Alegre Country Club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Shopping Bourbon Country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Decathlon</a:t>
            </a:r>
          </a:p>
          <a:p>
            <a:pPr>
              <a:buFont typeface="Humnst777 BT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100">
                <a:solidFill>
                  <a:srgbClr val="000000"/>
                </a:solidFill>
                <a:cs typeface="Arial" pitchFamily="34" charset="0"/>
              </a:rPr>
              <a:t> Mc Donald’s </a:t>
            </a:r>
          </a:p>
        </p:txBody>
      </p:sp>
      <p:pic>
        <p:nvPicPr>
          <p:cNvPr id="14343" name="Imagem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3973513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Imagem 11" descr="Novo Logo Ativa F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446088"/>
            <a:ext cx="20288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3"/>
          <p:cNvSpPr txBox="1">
            <a:spLocks noChangeArrowheads="1"/>
          </p:cNvSpPr>
          <p:nvPr/>
        </p:nvSpPr>
        <p:spPr bwMode="auto">
          <a:xfrm>
            <a:off x="1011238" y="260350"/>
            <a:ext cx="58181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3000" b="1">
                <a:solidFill>
                  <a:srgbClr val="CC0000"/>
                </a:solidFill>
              </a:rPr>
              <a:t>PROJETO ESPECIAL</a:t>
            </a:r>
          </a:p>
          <a:p>
            <a:r>
              <a:rPr lang="pt-BR" altLang="pt-BR" sz="2000" b="1">
                <a:solidFill>
                  <a:srgbClr val="CC0000"/>
                </a:solidFill>
              </a:rPr>
              <a:t>Porto Alegre/RS</a:t>
            </a:r>
          </a:p>
        </p:txBody>
      </p:sp>
      <p:pic>
        <p:nvPicPr>
          <p:cNvPr id="14346" name="Imagem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3371850"/>
            <a:ext cx="2921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280025" y="6234113"/>
            <a:ext cx="36972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05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IMPACTOS MENSAIS: 779.044 *</a:t>
            </a:r>
          </a:p>
          <a:p>
            <a:pPr algn="ctr" eaLnBrk="1" hangingPunct="1">
              <a:defRPr/>
            </a:pPr>
            <a:r>
              <a:rPr lang="pt-BR" sz="1000" dirty="0" smtClean="0">
                <a:solidFill>
                  <a:srgbClr val="000000"/>
                </a:solidFill>
              </a:rPr>
              <a:t>*Monitoramento Everywhere (dez/2019)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66</Words>
  <Application>Microsoft Office PowerPoint</Application>
  <PresentationFormat>Apresentação na tela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1_Tema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maikel</dc:creator>
  <cp:lastModifiedBy>aline</cp:lastModifiedBy>
  <cp:revision>157</cp:revision>
  <cp:lastPrinted>1601-01-01T00:00:00Z</cp:lastPrinted>
  <dcterms:created xsi:type="dcterms:W3CDTF">2011-11-01T20:38:59Z</dcterms:created>
  <dcterms:modified xsi:type="dcterms:W3CDTF">2021-10-05T18:40:38Z</dcterms:modified>
</cp:coreProperties>
</file>