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0" r:id="rId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1" autoAdjust="0"/>
    <p:restoredTop sz="96897" autoAdjust="0"/>
  </p:normalViewPr>
  <p:slideViewPr>
    <p:cSldViewPr>
      <p:cViewPr>
        <p:scale>
          <a:sx n="80" d="100"/>
          <a:sy n="80" d="100"/>
        </p:scale>
        <p:origin x="-63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062255D-DDB6-45A0-A35D-2632B5122498}" type="datetimeFigureOut">
              <a:rPr lang="pt-BR"/>
              <a:pPr>
                <a:defRPr/>
              </a:pPr>
              <a:t>29/10/2021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97D030A-FB26-4E0D-B91B-595FF0907B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901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40A37-2F53-4A6D-8BE3-1F22AE477394}" type="datetimeFigureOut">
              <a:rPr lang="pt-BR"/>
              <a:pPr>
                <a:defRPr/>
              </a:pPr>
              <a:t>29/10/2021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CA001-112C-4D22-A808-2A50479246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42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008F8-F34F-4814-97FF-93A07A72490B}" type="datetimeFigureOut">
              <a:rPr lang="pt-BR"/>
              <a:pPr>
                <a:defRPr/>
              </a:pPr>
              <a:t>29/10/2021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1D47F-B739-40B2-8219-C236E84DF3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546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FDEA2-4D27-410E-818C-6907806F8AC5}" type="datetimeFigureOut">
              <a:rPr lang="pt-BR"/>
              <a:pPr>
                <a:defRPr/>
              </a:pPr>
              <a:t>29/10/2021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6179C-BD0D-4335-9071-6CC0B60AC4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8031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128588"/>
            <a:ext cx="8226424" cy="143351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64117-6DF6-421A-831D-5A95D4FD12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503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DD691-FA66-4947-B194-AF62EA9A10C0}" type="datetimeFigureOut">
              <a:rPr lang="pt-BR"/>
              <a:pPr>
                <a:defRPr/>
              </a:pPr>
              <a:t>29/10/2021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D4E56-B790-496D-91EB-0CE06F96EC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06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B3C87-9517-4481-AEFC-97B1EA15DE17}" type="datetimeFigureOut">
              <a:rPr lang="pt-BR"/>
              <a:pPr>
                <a:defRPr/>
              </a:pPr>
              <a:t>29/10/2021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A95FF-10E6-450D-BDA6-7B697D0BEC8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157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BB07F-D53C-468B-94C6-0FB7E885413A}" type="datetimeFigureOut">
              <a:rPr lang="pt-BR"/>
              <a:pPr>
                <a:defRPr/>
              </a:pPr>
              <a:t>29/10/2021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50E74-56A5-435E-A1A4-A4B7E594CE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13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3B11A-4864-4DD8-AC96-8155395920BD}" type="datetimeFigureOut">
              <a:rPr lang="pt-BR"/>
              <a:pPr>
                <a:defRPr/>
              </a:pPr>
              <a:t>29/10/2021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5F055-6CDD-4DFD-846F-8E274D5A61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17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72F3B-9DBD-4C75-BC1F-1BB25393A3E4}" type="datetimeFigureOut">
              <a:rPr lang="pt-BR"/>
              <a:pPr>
                <a:defRPr/>
              </a:pPr>
              <a:t>29/10/2021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1909C-E637-4B10-9B00-A3B061E989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62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F08B8-FCCF-4D1E-897F-577DB2635EDF}" type="datetimeFigureOut">
              <a:rPr lang="pt-BR"/>
              <a:pPr>
                <a:defRPr/>
              </a:pPr>
              <a:t>29/10/2021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7FC68-7055-40CB-A696-0341B1901A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55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7B02F-9B9F-41AD-BC34-4098D4D2AE15}" type="datetimeFigureOut">
              <a:rPr lang="pt-BR"/>
              <a:pPr>
                <a:defRPr/>
              </a:pPr>
              <a:t>29/10/2021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4CAE1-84B2-4E48-942F-7AAFD6611B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03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10E31-9177-4CFD-A6E4-66D3AAFFB031}" type="datetimeFigureOut">
              <a:rPr lang="pt-BR"/>
              <a:pPr>
                <a:defRPr/>
              </a:pPr>
              <a:t>29/10/2021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AE0D0-C022-41E7-8E27-ED47C57213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9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6E21E7-C350-49B6-8D4F-FB4DFD693379}" type="datetimeFigureOut">
              <a:rPr lang="pt-BR"/>
              <a:pPr>
                <a:defRPr/>
              </a:pPr>
              <a:t>29/10/2021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2FD8ED-E61D-4AB1-B5C2-354594747F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  <p:sldLayoutId id="2147484214" r:id="rId3"/>
    <p:sldLayoutId id="2147484215" r:id="rId4"/>
    <p:sldLayoutId id="2147484216" r:id="rId5"/>
    <p:sldLayoutId id="2147484217" r:id="rId6"/>
    <p:sldLayoutId id="2147484218" r:id="rId7"/>
    <p:sldLayoutId id="2147484219" r:id="rId8"/>
    <p:sldLayoutId id="2147484220" r:id="rId9"/>
    <p:sldLayoutId id="2147484221" r:id="rId10"/>
    <p:sldLayoutId id="2147484222" r:id="rId11"/>
    <p:sldLayoutId id="214748422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https://goo.gl/maps/utW22VHGCSsyDTzc9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"/>
          <p:cNvSpPr>
            <a:spLocks noChangeArrowheads="1"/>
          </p:cNvSpPr>
          <p:nvPr/>
        </p:nvSpPr>
        <p:spPr bwMode="auto">
          <a:xfrm>
            <a:off x="250825" y="4941888"/>
            <a:ext cx="4968875" cy="1727200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r>
              <a:rPr lang="pt-BR" b="1">
                <a:solidFill>
                  <a:srgbClr val="000000"/>
                </a:solidFill>
              </a:rPr>
              <a:t>BR-116 – Km 260 – Próximo a Petrobrás,</a:t>
            </a:r>
          </a:p>
          <a:p>
            <a:r>
              <a:rPr lang="pt-BR" sz="1600">
                <a:solidFill>
                  <a:srgbClr val="000000"/>
                </a:solidFill>
              </a:rPr>
              <a:t>Sentido: Porto Alegre</a:t>
            </a:r>
          </a:p>
          <a:p>
            <a:r>
              <a:rPr lang="pt-BR" sz="1200" b="1">
                <a:solidFill>
                  <a:srgbClr val="000000"/>
                </a:solidFill>
              </a:rPr>
              <a:t>Formato: </a:t>
            </a:r>
            <a:r>
              <a:rPr lang="pt-BR" sz="1200">
                <a:solidFill>
                  <a:srgbClr val="000000"/>
                </a:solidFill>
              </a:rPr>
              <a:t>9m x 3m</a:t>
            </a:r>
          </a:p>
          <a:p>
            <a:r>
              <a:rPr lang="pt-BR" altLang="pt-BR" sz="1200" b="1"/>
              <a:t>PONTO NÃO ILUMINADO</a:t>
            </a:r>
            <a:endParaRPr lang="pt-BR" altLang="pt-BR" sz="900" b="1"/>
          </a:p>
          <a:p>
            <a:endParaRPr lang="pt-BR" sz="1200">
              <a:solidFill>
                <a:srgbClr val="000000"/>
              </a:solidFill>
            </a:endParaRPr>
          </a:p>
          <a:p>
            <a:endParaRPr lang="pt-BR" sz="1200">
              <a:solidFill>
                <a:srgbClr val="000000"/>
              </a:solidFill>
            </a:endParaRPr>
          </a:p>
          <a:p>
            <a:r>
              <a:rPr lang="pt-BR" sz="1200" b="1">
                <a:solidFill>
                  <a:srgbClr val="C00000"/>
                </a:solidFill>
              </a:rPr>
              <a:t>Número/disposição da(s) tabuleta(s)</a:t>
            </a:r>
          </a:p>
          <a:p>
            <a:r>
              <a:rPr lang="pt-BR" sz="1200" b="1">
                <a:solidFill>
                  <a:srgbClr val="C00000"/>
                </a:solidFill>
              </a:rPr>
              <a:t>018964 | 018965 | 018966</a:t>
            </a:r>
          </a:p>
          <a:p>
            <a:endParaRPr lang="pt-BR" sz="1400">
              <a:solidFill>
                <a:srgbClr val="000000"/>
              </a:solidFill>
            </a:endParaRPr>
          </a:p>
          <a:p>
            <a:endParaRPr lang="pt-BR" sz="1400">
              <a:solidFill>
                <a:srgbClr val="000000"/>
              </a:solidFill>
            </a:endParaRPr>
          </a:p>
          <a:p>
            <a:endParaRPr lang="pt-BR" sz="1400">
              <a:solidFill>
                <a:srgbClr val="000000"/>
              </a:solidFill>
            </a:endParaRPr>
          </a:p>
          <a:p>
            <a:endParaRPr lang="pt-BR" b="1">
              <a:solidFill>
                <a:srgbClr val="000000"/>
              </a:solidFill>
            </a:endParaRPr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5364163" y="4941888"/>
            <a:ext cx="3671887" cy="1727200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REFERÊNCIAS</a:t>
            </a:r>
          </a:p>
          <a:p>
            <a:pPr marL="171450" indent="-171450"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1100" dirty="0">
                <a:solidFill>
                  <a:srgbClr val="000000"/>
                </a:solidFill>
                <a:latin typeface="Arial" charset="0"/>
                <a:cs typeface="Arial" charset="0"/>
              </a:rPr>
              <a:t>Próximo Estação Petrobrás </a:t>
            </a:r>
          </a:p>
          <a:p>
            <a:pPr marL="171450" indent="-171450"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1100" dirty="0">
                <a:solidFill>
                  <a:srgbClr val="000000"/>
                </a:solidFill>
                <a:latin typeface="Arial" charset="0"/>
                <a:cs typeface="Arial" charset="0"/>
              </a:rPr>
              <a:t>Rota para Porto Alegre</a:t>
            </a:r>
          </a:p>
          <a:p>
            <a:pPr marL="171450" indent="-171450"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1100" dirty="0">
                <a:solidFill>
                  <a:srgbClr val="000000"/>
                </a:solidFill>
                <a:latin typeface="Arial" charset="0"/>
                <a:cs typeface="Arial" charset="0"/>
              </a:rPr>
              <a:t>Em frente ao Clube dos Empregados da Petrobras Canoas</a:t>
            </a:r>
          </a:p>
          <a:p>
            <a:pPr marL="171450" indent="-171450"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1100" dirty="0">
                <a:solidFill>
                  <a:srgbClr val="000000"/>
                </a:solidFill>
                <a:latin typeface="Arial" charset="0"/>
                <a:cs typeface="Arial" charset="0"/>
              </a:rPr>
              <a:t>Rota para Canoas Shopping</a:t>
            </a:r>
          </a:p>
          <a:p>
            <a:pPr marL="171450" indent="-171450"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1100" dirty="0">
                <a:solidFill>
                  <a:srgbClr val="000000"/>
                </a:solidFill>
                <a:latin typeface="Arial" charset="0"/>
                <a:cs typeface="Arial" charset="0"/>
              </a:rPr>
              <a:t>Rota para Park Shopping Canoas</a:t>
            </a:r>
          </a:p>
          <a:p>
            <a:pPr>
              <a:buFont typeface="Humnst777 BT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3076" name="Imagem 10" descr="Novo Logo Ativa Fina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21605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9" descr="C:\Users\aline\Desktop\018964-okok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71588"/>
            <a:ext cx="4968875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9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61" t="16753" r="4582" b="3276"/>
          <a:stretch>
            <a:fillRect/>
          </a:stretch>
        </p:blipFill>
        <p:spPr bwMode="auto">
          <a:xfrm>
            <a:off x="5364163" y="1271588"/>
            <a:ext cx="3671887" cy="352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Image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455863"/>
            <a:ext cx="36036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Imagem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725" y="3975100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 Box 5"/>
          <p:cNvSpPr txBox="1">
            <a:spLocks noChangeArrowheads="1"/>
          </p:cNvSpPr>
          <p:nvPr/>
        </p:nvSpPr>
        <p:spPr bwMode="auto">
          <a:xfrm>
            <a:off x="1042988" y="260350"/>
            <a:ext cx="58181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t-BR" sz="3000" b="1">
                <a:solidFill>
                  <a:srgbClr val="CC0000"/>
                </a:solidFill>
              </a:rPr>
              <a:t>PROJETO ESPECIAL</a:t>
            </a:r>
          </a:p>
          <a:p>
            <a:pPr eaLnBrk="1" hangingPunct="1"/>
            <a:r>
              <a:rPr lang="pt-BR" sz="2000" b="1">
                <a:solidFill>
                  <a:srgbClr val="CC0000"/>
                </a:solidFill>
              </a:rPr>
              <a:t>Canoas/RS</a:t>
            </a:r>
          </a:p>
        </p:txBody>
      </p:sp>
      <p:pic>
        <p:nvPicPr>
          <p:cNvPr id="3082" name="Picture 2" descr="K:\2019\ICONES\Fundo Vermelho\Icones-12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139700"/>
            <a:ext cx="108267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3617</TotalTime>
  <Words>60</Words>
  <Application>Microsoft Office PowerPoint</Application>
  <PresentationFormat>Apresentação na tela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Humnst777 BT</vt:lpstr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Janine Mello</dc:creator>
  <cp:lastModifiedBy>aline</cp:lastModifiedBy>
  <cp:revision>110</cp:revision>
  <dcterms:created xsi:type="dcterms:W3CDTF">2018-12-10T17:43:01Z</dcterms:created>
  <dcterms:modified xsi:type="dcterms:W3CDTF">2021-10-29T17:16:17Z</dcterms:modified>
</cp:coreProperties>
</file>