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A1A9-5547-47DC-86BF-B967DC1B778A}" type="datetimeFigureOut">
              <a:rPr lang="pt-BR" smtClean="0"/>
              <a:t>10/08/2021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913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110" y="1268760"/>
            <a:ext cx="5017234" cy="3600400"/>
          </a:xfrm>
          <a:prstGeom prst="rect">
            <a:avLst/>
          </a:prstGeom>
        </p:spPr>
      </p:pic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250829" y="5013333"/>
            <a:ext cx="5041900" cy="1728035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R. Comendador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Alvaro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Guaspari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,19 x esq. R. Voluntários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Pátria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– face  R. Comendador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Alvaro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Guaspari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9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Bairro: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Centro Histórico</a:t>
            </a:r>
          </a:p>
          <a:p>
            <a:pPr>
              <a:defRPr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Formato: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9 x 3 m</a:t>
            </a:r>
          </a:p>
          <a:p>
            <a:pPr>
              <a:defRPr/>
            </a:pPr>
            <a:endParaRPr lang="pt-BR" sz="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1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pPr>
              <a:defRPr/>
            </a:pPr>
            <a:r>
              <a:rPr lang="pt-BR" sz="1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019130 | </a:t>
            </a:r>
            <a:r>
              <a:rPr lang="pt-BR" sz="1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019131</a:t>
            </a: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5435600" y="5013333"/>
            <a:ext cx="3527425" cy="1728035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sp>
        <p:nvSpPr>
          <p:cNvPr id="2055" name="Text Box 108"/>
          <p:cNvSpPr txBox="1">
            <a:spLocks noChangeArrowheads="1"/>
          </p:cNvSpPr>
          <p:nvPr/>
        </p:nvSpPr>
        <p:spPr bwMode="auto">
          <a:xfrm>
            <a:off x="5435604" y="6381328"/>
            <a:ext cx="3457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900" b="1" dirty="0">
                <a:latin typeface="Arial" pitchFamily="34" charset="0"/>
                <a:ea typeface="Lucida Sans Unicode" pitchFamily="34" charset="0"/>
                <a:cs typeface="Arial" pitchFamily="34" charset="0"/>
              </a:rPr>
              <a:t>POTENCIAL DE IMPACTOS MENSAIS: </a:t>
            </a:r>
            <a:r>
              <a:rPr lang="pt-PT" sz="900" b="1" dirty="0">
                <a:latin typeface="Arial" pitchFamily="34" charset="0"/>
                <a:ea typeface="Lucida Sans Unicode" pitchFamily="34" charset="0"/>
                <a:cs typeface="Arial" pitchFamily="34" charset="0"/>
              </a:rPr>
              <a:t>2.067.768</a:t>
            </a:r>
            <a:r>
              <a:rPr lang="pt-BR" sz="900" b="1" dirty="0">
                <a:latin typeface="Arial" pitchFamily="34" charset="0"/>
                <a:ea typeface="Lucida Sans Unicode" pitchFamily="34" charset="0"/>
                <a:cs typeface="Arial" pitchFamily="34" charset="0"/>
              </a:rPr>
              <a:t>*</a:t>
            </a:r>
          </a:p>
          <a:p>
            <a:pPr algn="ctr">
              <a:defRPr/>
            </a:pPr>
            <a:r>
              <a:rPr lang="pt-BR" sz="900" dirty="0">
                <a:latin typeface="Arial" pitchFamily="34" charset="0"/>
                <a:ea typeface="Lucida Sans Unicode" pitchFamily="34" charset="0"/>
                <a:cs typeface="Arial" pitchFamily="34" charset="0"/>
              </a:rPr>
              <a:t>*EPTC 2016</a:t>
            </a:r>
          </a:p>
        </p:txBody>
      </p:sp>
      <p:sp>
        <p:nvSpPr>
          <p:cNvPr id="13" name="CaixaDeTexto 9"/>
          <p:cNvSpPr txBox="1">
            <a:spLocks noChangeArrowheads="1"/>
          </p:cNvSpPr>
          <p:nvPr/>
        </p:nvSpPr>
        <p:spPr bwMode="auto">
          <a:xfrm>
            <a:off x="5161683" y="5301208"/>
            <a:ext cx="3457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Rodoviária de Porto Alegre</a:t>
            </a:r>
          </a:p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Viaduto da Conceição</a:t>
            </a:r>
          </a:p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Hotel Continental</a:t>
            </a:r>
          </a:p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00" dirty="0" err="1">
                <a:latin typeface="Arial" pitchFamily="34" charset="0"/>
                <a:cs typeface="Arial" pitchFamily="34" charset="0"/>
              </a:rPr>
              <a:t>Haudi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 Park (estacionamento)</a:t>
            </a:r>
          </a:p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CPC - Cursos</a:t>
            </a:r>
          </a:p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Região com alto fluxo de veículos</a:t>
            </a:r>
          </a:p>
        </p:txBody>
      </p:sp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3" cstate="screen"/>
          <a:srcRect l="11494" r="19667"/>
          <a:stretch>
            <a:fillRect/>
          </a:stretch>
        </p:blipFill>
        <p:spPr bwMode="auto">
          <a:xfrm>
            <a:off x="5435604" y="1268413"/>
            <a:ext cx="3529013" cy="360045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  <p:pic>
        <p:nvPicPr>
          <p:cNvPr id="2058" name="Picture 12" descr="C:\Users\aline\Desktop\Outdoor - icone-01.pn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74027">
            <a:off x="8134354" y="1736729"/>
            <a:ext cx="36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42990" y="260358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>
                <a:solidFill>
                  <a:srgbClr val="CC0000"/>
                </a:solidFill>
                <a:latin typeface="Arial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pic>
        <p:nvPicPr>
          <p:cNvPr id="14" name="Imagem 9" descr="Outdoor-04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92" y="188921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0" descr="Novo Logo Ativa Final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59567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8"/>
          <p:cNvSpPr txBox="1">
            <a:spLocks noChangeArrowheads="1"/>
          </p:cNvSpPr>
          <p:nvPr/>
        </p:nvSpPr>
        <p:spPr bwMode="auto">
          <a:xfrm>
            <a:off x="250825" y="4508500"/>
            <a:ext cx="1319592" cy="27699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Somente </a:t>
            </a: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cartaz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85</Words>
  <Application>Microsoft Office PowerPoint</Application>
  <PresentationFormat>Apresentação na tela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3</cp:revision>
  <dcterms:created xsi:type="dcterms:W3CDTF">2019-08-14T21:34:00Z</dcterms:created>
  <dcterms:modified xsi:type="dcterms:W3CDTF">2021-08-10T14:19:26Z</dcterms:modified>
</cp:coreProperties>
</file>