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820039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7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B8563-51ED-40BB-8F0A-0410008F6D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361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BE2BA-B3D7-451C-BB8A-66D44C801F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266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9B4B-B4AA-42D5-BCBE-95533F4AA0E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0418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B52BE-C3C9-4C18-B5DD-A8871DC69D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485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0105C-CCD5-4344-9279-4C3878AE5A6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830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6F198-3A23-4AC6-954F-797D51EBB3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699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BE63B-5781-4CC6-8275-E9FE4F60771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745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23DF9-BBAD-4BE4-971F-B9D5D83D59D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941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51D5C-7DEF-4826-AF9D-B37CAD04D4B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397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05AF6-2AF9-48CC-8FA9-31768FF53C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69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52B67-FEFD-4EA7-BF42-098E175790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641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9CAC1-EF5C-407F-88B9-A1B2EA77AD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802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2º Nível da estrutura de tópicos</a:t>
            </a:r>
          </a:p>
          <a:p>
            <a:pPr lvl="2"/>
            <a:r>
              <a:rPr lang="en-GB" altLang="pt-BR" smtClean="0"/>
              <a:t>3º Nível da estrutura de tópicos</a:t>
            </a:r>
          </a:p>
          <a:p>
            <a:pPr lvl="3"/>
            <a:r>
              <a:rPr lang="en-GB" altLang="pt-BR" smtClean="0"/>
              <a:t>4º Nível da estrutura de tópicos</a:t>
            </a:r>
          </a:p>
          <a:p>
            <a:pPr lvl="4"/>
            <a:r>
              <a:rPr lang="en-GB" altLang="pt-BR" smtClean="0"/>
              <a:t>5º Nível da estrutura de tópicos</a:t>
            </a:r>
          </a:p>
          <a:p>
            <a:pPr lvl="4"/>
            <a:r>
              <a:rPr lang="en-GB" altLang="pt-BR" smtClean="0"/>
              <a:t>6º Nível da estrutura de tópicos</a:t>
            </a:r>
          </a:p>
          <a:p>
            <a:pPr lvl="4"/>
            <a:r>
              <a:rPr lang="en-GB" altLang="pt-BR" smtClean="0"/>
              <a:t>7º Nível da estrutura de tópicos</a:t>
            </a:r>
          </a:p>
          <a:p>
            <a:pPr lvl="4"/>
            <a:r>
              <a:rPr lang="en-GB" altLang="pt-BR" smtClean="0"/>
              <a:t>8º Nível da estrutura de tópicos</a:t>
            </a:r>
          </a:p>
          <a:p>
            <a:pPr lvl="4"/>
            <a:r>
              <a:rPr lang="en-GB" altLang="pt-BR" smtClean="0"/>
              <a:t>9º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3827EA3-79F2-490E-868A-D640ABD8E03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2" descr="^E54026DEFAEAE845038D39B109C9E42E4ACC635387F0A9D30C^pimgpsh_fullsize_dist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19504" r="12494" b="8046"/>
          <a:stretch>
            <a:fillRect/>
          </a:stretch>
        </p:blipFill>
        <p:spPr bwMode="auto">
          <a:xfrm>
            <a:off x="250825" y="1268413"/>
            <a:ext cx="50419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268413"/>
            <a:ext cx="3462337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250825" y="5013325"/>
            <a:ext cx="50419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800" b="1" dirty="0">
                <a:solidFill>
                  <a:schemeClr val="tx1"/>
                </a:solidFill>
              </a:rPr>
              <a:t>Rua Gravataí, 94, esq. BR116 / face BR116 – Canoas/RS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200" b="1" dirty="0"/>
              <a:t>Bairro: </a:t>
            </a:r>
            <a:r>
              <a:rPr lang="pt-BR" altLang="pt-BR" sz="1200" dirty="0"/>
              <a:t> Niterói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200" b="1" dirty="0"/>
              <a:t>Formato:</a:t>
            </a:r>
            <a:r>
              <a:rPr lang="pt-BR" altLang="pt-BR" sz="1200" dirty="0"/>
              <a:t> 9 x 3 m</a:t>
            </a:r>
          </a:p>
          <a:p>
            <a:pPr eaLnBrk="1" hangingPunct="1">
              <a:spcBef>
                <a:spcPct val="0"/>
              </a:spcBef>
            </a:pPr>
            <a:endParaRPr lang="pt-BR" altLang="pt-BR" sz="1200" dirty="0"/>
          </a:p>
          <a:p>
            <a:pPr eaLnBrk="1" hangingPunct="1">
              <a:spcBef>
                <a:spcPct val="0"/>
              </a:spcBef>
            </a:pPr>
            <a:r>
              <a:rPr lang="pt-BR" altLang="pt-BR" sz="1200" b="1" dirty="0">
                <a:solidFill>
                  <a:srgbClr val="CC3300"/>
                </a:solidFill>
              </a:rPr>
              <a:t>Número/disposição da(s) tabuleta(s)</a:t>
            </a:r>
          </a:p>
          <a:p>
            <a:pPr eaLnBrk="1">
              <a:spcBef>
                <a:spcPct val="0"/>
              </a:spcBef>
            </a:pPr>
            <a:r>
              <a:rPr lang="pt-BR" altLang="pt-BR" sz="1600" b="1" dirty="0">
                <a:solidFill>
                  <a:srgbClr val="CC3300"/>
                </a:solidFill>
              </a:rPr>
              <a:t>019054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042988" y="260350"/>
            <a:ext cx="58181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3000" b="1" dirty="0">
                <a:solidFill>
                  <a:srgbClr val="CC0000"/>
                </a:solidFill>
              </a:rPr>
              <a:t>OUTDOOR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2000" b="1" dirty="0" smtClean="0">
                <a:solidFill>
                  <a:srgbClr val="CC0000"/>
                </a:solidFill>
              </a:rPr>
              <a:t>Canoas/RS</a:t>
            </a:r>
            <a:endParaRPr lang="pt-BR" altLang="pt-BR" sz="2000" b="1" dirty="0">
              <a:solidFill>
                <a:srgbClr val="CC0000"/>
              </a:solidFill>
            </a:endParaRPr>
          </a:p>
        </p:txBody>
      </p:sp>
      <p:sp>
        <p:nvSpPr>
          <p:cNvPr id="3078" name="AutoShape 7"/>
          <p:cNvSpPr>
            <a:spLocks noChangeArrowheads="1"/>
          </p:cNvSpPr>
          <p:nvPr/>
        </p:nvSpPr>
        <p:spPr bwMode="auto">
          <a:xfrm>
            <a:off x="5435600" y="5013325"/>
            <a:ext cx="3457575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200" b="1"/>
              <a:t>REFERÊNCIAS</a:t>
            </a:r>
          </a:p>
          <a:p>
            <a:pPr eaLnBrk="1" hangingPunct="1">
              <a:spcBef>
                <a:spcPct val="0"/>
              </a:spcBef>
              <a:buFont typeface="Humnst777 BT" panose="020B0603030504020204" pitchFamily="34" charset="0"/>
              <a:buChar char="•"/>
            </a:pPr>
            <a:r>
              <a:rPr lang="pt-BR" altLang="pt-BR" sz="1200"/>
              <a:t> Próximo a indústrias</a:t>
            </a:r>
          </a:p>
          <a:p>
            <a:pPr eaLnBrk="1" hangingPunct="1">
              <a:spcBef>
                <a:spcPct val="0"/>
              </a:spcBef>
              <a:buFont typeface="Humnst777 BT" panose="020B0603030504020204" pitchFamily="34" charset="0"/>
              <a:buChar char="•"/>
            </a:pPr>
            <a:r>
              <a:rPr lang="pt-BR" altLang="pt-BR" sz="1200"/>
              <a:t> Próximo a Comércio</a:t>
            </a:r>
          </a:p>
          <a:p>
            <a:pPr eaLnBrk="1" hangingPunct="1">
              <a:spcBef>
                <a:spcPct val="0"/>
              </a:spcBef>
              <a:buFont typeface="Humnst777 BT" panose="020B0603030504020204" pitchFamily="34" charset="0"/>
              <a:buChar char="•"/>
            </a:pPr>
            <a:r>
              <a:rPr lang="pt-BR" altLang="pt-BR" sz="1200"/>
              <a:t> Acesso a Faculdades e Universidades</a:t>
            </a:r>
          </a:p>
          <a:p>
            <a:pPr eaLnBrk="1" hangingPunct="1">
              <a:spcBef>
                <a:spcPct val="0"/>
              </a:spcBef>
              <a:buFont typeface="Humnst777 BT" panose="020B0603030504020204" pitchFamily="34" charset="0"/>
              <a:buChar char="•"/>
            </a:pPr>
            <a:r>
              <a:rPr lang="pt-BR" altLang="pt-BR" sz="1200"/>
              <a:t> Sentido Vale do Rio dos Sinos</a:t>
            </a:r>
          </a:p>
          <a:p>
            <a:pPr eaLnBrk="1" hangingPunct="1">
              <a:spcBef>
                <a:spcPct val="0"/>
              </a:spcBef>
              <a:buFont typeface="Humnst777 BT" panose="020B0603030504020204" pitchFamily="34" charset="0"/>
              <a:buChar char="•"/>
            </a:pPr>
            <a:r>
              <a:rPr lang="pt-BR" altLang="pt-BR" sz="1200"/>
              <a:t> Um dos principais acessos a BR 116.</a:t>
            </a:r>
          </a:p>
          <a:p>
            <a:pPr eaLnBrk="1" hangingPunct="1">
              <a:spcBef>
                <a:spcPct val="0"/>
              </a:spcBef>
              <a:buFont typeface="Humnst777 BT" panose="020B0603030504020204" pitchFamily="34" charset="0"/>
              <a:buNone/>
            </a:pPr>
            <a:r>
              <a:rPr lang="pt-BR" altLang="pt-BR" sz="1000">
                <a:solidFill>
                  <a:srgbClr val="CC3300"/>
                </a:solidFill>
              </a:rPr>
              <a:t>.</a:t>
            </a:r>
          </a:p>
        </p:txBody>
      </p:sp>
      <p:pic>
        <p:nvPicPr>
          <p:cNvPr id="3079" name="Imagem 9" descr="Outdoor-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96837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10" descr="Novo Logo Ativa Fina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2160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38775" y="6251575"/>
            <a:ext cx="3457575" cy="41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05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POTENCIAL DE IMPACTOS MENSAIS: 620.090,00*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05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*Prefeitura de Canoas (2016)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76</Words>
  <Application>Microsoft Office PowerPoint</Application>
  <PresentationFormat>Apresentação na tela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Humnst777 BT</vt:lpstr>
      <vt:lpstr>Lucida Sans Unicode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maikel</dc:creator>
  <cp:lastModifiedBy>Bruna</cp:lastModifiedBy>
  <cp:revision>158</cp:revision>
  <cp:lastPrinted>1601-01-01T00:00:00Z</cp:lastPrinted>
  <dcterms:created xsi:type="dcterms:W3CDTF">2011-11-01T20:38:59Z</dcterms:created>
  <dcterms:modified xsi:type="dcterms:W3CDTF">2021-08-10T18:06:33Z</dcterms:modified>
</cp:coreProperties>
</file>