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97" r:id="rId2"/>
  </p:sldIdLst>
  <p:sldSz cx="9144000" cy="6858000" type="screen4x3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pos="3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FFFF"/>
    <a:srgbClr val="F8F200"/>
    <a:srgbClr val="FFFF00"/>
    <a:srgbClr val="CC6600"/>
    <a:srgbClr val="0033CC"/>
    <a:srgbClr val="CC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01" autoAdjust="0"/>
    <p:restoredTop sz="94683" autoAdjust="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0"/>
        <p:guide pos="34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6"/>
    </p:cViewPr>
  </p:sorterViewPr>
  <p:notesViewPr>
    <p:cSldViewPr>
      <p:cViewPr varScale="1">
        <p:scale>
          <a:sx n="53" d="100"/>
          <a:sy n="53" d="100"/>
        </p:scale>
        <p:origin x="-130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5" tIns="46113" rIns="92225" bIns="46113" numCol="1" anchor="t" anchorCtr="0" compatLnSpc="1">
            <a:prstTxWarp prst="textNoShape">
              <a:avLst/>
            </a:prstTxWarp>
          </a:bodyPr>
          <a:lstStyle>
            <a:lvl1pPr algn="l" defTabSz="922338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5" tIns="46113" rIns="92225" bIns="46113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5" tIns="46113" rIns="92225" bIns="46113" numCol="1" anchor="b" anchorCtr="0" compatLnSpc="1">
            <a:prstTxWarp prst="textNoShape">
              <a:avLst/>
            </a:prstTxWarp>
          </a:bodyPr>
          <a:lstStyle>
            <a:lvl1pPr algn="l" defTabSz="922338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5" tIns="46113" rIns="92225" bIns="46113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FB4B9F-A347-4137-9806-70246B05528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7498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5" tIns="46113" rIns="92225" bIns="46113" numCol="1" anchor="t" anchorCtr="0" compatLnSpc="1">
            <a:prstTxWarp prst="textNoShape">
              <a:avLst/>
            </a:prstTxWarp>
          </a:bodyPr>
          <a:lstStyle>
            <a:lvl1pPr algn="l" defTabSz="922338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5" tIns="46113" rIns="92225" bIns="46113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5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5" tIns="46113" rIns="92225" bIns="461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5" tIns="46113" rIns="92225" bIns="46113" numCol="1" anchor="b" anchorCtr="0" compatLnSpc="1">
            <a:prstTxWarp prst="textNoShape">
              <a:avLst/>
            </a:prstTxWarp>
          </a:bodyPr>
          <a:lstStyle>
            <a:lvl1pPr algn="l" defTabSz="922338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5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5" tIns="46113" rIns="92225" bIns="46113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6A2470-F19D-4C9D-8CA3-43409F45494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2283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rgbClr val="CC0000"/>
        </a:solidFill>
        <a:latin typeface="Swis721 Md B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Swis721 Md B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Swis721 Md B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wis721 Md B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Swis721 Md B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766745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684486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55021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87493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04371919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6750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839122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626997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907326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82287291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36475118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www.google.com.br/maps/@-29.9094042,-51.1811786,3a,75y,226.21h,82.55t/data=!3m6!1e1!3m4!1s8P3N7YDvrHGr5dYRaTJtZg!2e0!7i13312!8i66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57300"/>
            <a:ext cx="504190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L:\WALTER\Painel Produtos\ICONES\Vermelho\RT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71278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8" descr="mapa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1277938"/>
            <a:ext cx="34798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7299" name="Text Box 3"/>
          <p:cNvSpPr txBox="1">
            <a:spLocks noChangeArrowheads="1"/>
          </p:cNvSpPr>
          <p:nvPr/>
        </p:nvSpPr>
        <p:spPr bwMode="auto">
          <a:xfrm>
            <a:off x="1042988" y="260350"/>
            <a:ext cx="58181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3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RELÓGIO TERM. DIGITAL</a:t>
            </a:r>
          </a:p>
          <a:p>
            <a:pPr eaLnBrk="1" hangingPunct="1">
              <a:defRPr/>
            </a:pPr>
            <a:r>
              <a:rPr lang="pt-BR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Canoas/RS</a:t>
            </a:r>
          </a:p>
        </p:txBody>
      </p:sp>
      <p:sp>
        <p:nvSpPr>
          <p:cNvPr id="3078" name="AutoShape 126"/>
          <p:cNvSpPr>
            <a:spLocks noChangeArrowheads="1"/>
          </p:cNvSpPr>
          <p:nvPr/>
        </p:nvSpPr>
        <p:spPr bwMode="auto">
          <a:xfrm>
            <a:off x="5432425" y="5013325"/>
            <a:ext cx="3481388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BR" altLang="pt-BR" sz="1200">
                <a:latin typeface="Arial" panose="020B0604020202020204" pitchFamily="34" charset="0"/>
              </a:rPr>
              <a:t>REFERÊNCIAS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1200" b="0">
                <a:latin typeface="Arial" panose="020B0604020202020204" pitchFamily="34" charset="0"/>
              </a:rPr>
              <a:t> Canoas Shopping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1200" b="0">
                <a:latin typeface="Arial" panose="020B0604020202020204" pitchFamily="34" charset="0"/>
              </a:rPr>
              <a:t> Entre a estação Canoas e Mathias Velho</a:t>
            </a:r>
          </a:p>
        </p:txBody>
      </p:sp>
      <p:sp>
        <p:nvSpPr>
          <p:cNvPr id="3079" name="AutoShape 142"/>
          <p:cNvSpPr>
            <a:spLocks noChangeArrowheads="1"/>
          </p:cNvSpPr>
          <p:nvPr/>
        </p:nvSpPr>
        <p:spPr bwMode="auto">
          <a:xfrm>
            <a:off x="250825" y="5013325"/>
            <a:ext cx="50419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BR" altLang="pt-BR" sz="1800">
                <a:latin typeface="Arial" panose="020B0604020202020204" pitchFamily="34" charset="0"/>
              </a:rPr>
              <a:t>Av. Guilherme Schell, 6750, em frente ao Canoas Shopping Center</a:t>
            </a:r>
          </a:p>
          <a:p>
            <a:pPr eaLnBrk="1" hangingPunct="1"/>
            <a:r>
              <a:rPr lang="pt-BR" altLang="pt-BR" sz="1200">
                <a:latin typeface="Arial" panose="020B0604020202020204" pitchFamily="34" charset="0"/>
              </a:rPr>
              <a:t>Sentido: </a:t>
            </a:r>
            <a:r>
              <a:rPr lang="pt-BR" altLang="pt-BR" sz="1200" b="0">
                <a:latin typeface="Arial" panose="020B0604020202020204" pitchFamily="34" charset="0"/>
              </a:rPr>
              <a:t>Duplo</a:t>
            </a:r>
          </a:p>
          <a:p>
            <a:pPr eaLnBrk="1" hangingPunct="1"/>
            <a:r>
              <a:rPr lang="pt-BR" altLang="pt-BR" sz="1200">
                <a:latin typeface="Arial" panose="020B0604020202020204" pitchFamily="34" charset="0"/>
              </a:rPr>
              <a:t>Formato: </a:t>
            </a:r>
            <a:r>
              <a:rPr lang="pt-BR" altLang="pt-BR" sz="1200" b="0">
                <a:latin typeface="Arial" panose="020B0604020202020204" pitchFamily="34" charset="0"/>
              </a:rPr>
              <a:t>1,65 x 1,15 m</a:t>
            </a:r>
          </a:p>
          <a:p>
            <a:pPr eaLnBrk="1" hangingPunct="1"/>
            <a:endParaRPr lang="pt-BR" altLang="pt-BR" sz="120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pt-BR" altLang="pt-BR" sz="1200">
                <a:solidFill>
                  <a:srgbClr val="CC3300"/>
                </a:solidFill>
                <a:latin typeface="Arial" panose="020B0604020202020204" pitchFamily="34" charset="0"/>
              </a:rPr>
              <a:t>Número do ponto:</a:t>
            </a:r>
          </a:p>
          <a:p>
            <a:pPr eaLnBrk="1" hangingPunct="1"/>
            <a:r>
              <a:rPr lang="pt-BR" altLang="pt-BR" sz="1600">
                <a:solidFill>
                  <a:srgbClr val="CC3300"/>
                </a:solidFill>
                <a:latin typeface="Arial" panose="020B0604020202020204" pitchFamily="34" charset="0"/>
              </a:rPr>
              <a:t>009191</a:t>
            </a:r>
          </a:p>
        </p:txBody>
      </p:sp>
      <p:pic>
        <p:nvPicPr>
          <p:cNvPr id="3080" name="Picture 145" descr="ATIVA_MULTICAN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800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10605</TotalTime>
  <Words>44</Words>
  <Application>Microsoft Office PowerPoint</Application>
  <PresentationFormat>Apresentação na tela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Verdana</vt:lpstr>
      <vt:lpstr>Arial</vt:lpstr>
      <vt:lpstr>Tahoma</vt:lpstr>
      <vt:lpstr>Swis721 Md BT</vt:lpstr>
      <vt:lpstr>Times New Roman</vt:lpstr>
      <vt:lpstr>Estrutura padrão</vt:lpstr>
      <vt:lpstr>Apresentação do PowerPoint</vt:lpstr>
    </vt:vector>
  </TitlesOfParts>
  <Company>RSBC S/A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RSBC S/A</dc:creator>
  <cp:lastModifiedBy>Bruna</cp:lastModifiedBy>
  <cp:revision>889</cp:revision>
  <cp:lastPrinted>2002-02-01T11:42:39Z</cp:lastPrinted>
  <dcterms:created xsi:type="dcterms:W3CDTF">2001-07-12T14:30:27Z</dcterms:created>
  <dcterms:modified xsi:type="dcterms:W3CDTF">2021-08-10T18:01:21Z</dcterms:modified>
</cp:coreProperties>
</file>