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6164-8F62-45EF-860E-439E71B9A3D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49D3-6791-45F3-98A1-ADDD0EA720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9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7FA2-B89B-426E-9522-8EFEDA5FCF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292F-AD3B-45A6-939A-D3E42F12DA41}" type="datetimeFigureOut">
              <a:rPr lang="pt-BR" smtClean="0"/>
              <a:pPr/>
              <a:t>16/03/2020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72F7-3091-47E0-9B14-5190FD9432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line\Desktop\DSCN6019-ok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6210"/>
          <a:stretch/>
        </p:blipFill>
        <p:spPr bwMode="auto">
          <a:xfrm>
            <a:off x="228600" y="1295400"/>
            <a:ext cx="50673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Carlos Gomes, ao lado nº 590, </a:t>
            </a:r>
            <a:r>
              <a:rPr lang="pt-BR" altLang="pt-B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próx</a:t>
            </a:r>
            <a:r>
              <a:rPr lang="pt-BR" altLang="pt-B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à esq.Rua Furriel Luiz A. Vargas / face Av. Carlos Gomes</a:t>
            </a:r>
            <a:r>
              <a:rPr lang="pt-BR" altLang="pt-B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 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Bela Vista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15.506</a:t>
            </a:r>
            <a:endParaRPr lang="pt-BR" altLang="pt-BR" sz="1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410200" y="5013325"/>
            <a:ext cx="35814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Hotel 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Holiday </a:t>
            </a:r>
            <a:r>
              <a:rPr lang="pt-BR" altLang="pt-B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Colégio </a:t>
            </a:r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Universitário</a:t>
            </a:r>
            <a:endParaRPr lang="pt-BR" alt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40968" name="Imagem 10" descr="Novo Logo Ativa Fin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Imagem 9" descr="Outdoor-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38779" y="6237315"/>
            <a:ext cx="3457575" cy="41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5.625.000</a:t>
            </a: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 (2016)</a:t>
            </a:r>
            <a:endParaRPr lang="pt-B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36880" r="28762" b="11997"/>
          <a:stretch/>
        </p:blipFill>
        <p:spPr bwMode="auto">
          <a:xfrm>
            <a:off x="5438779" y="1307211"/>
            <a:ext cx="3552821" cy="35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</Words>
  <Application>Microsoft Office PowerPoint</Application>
  <PresentationFormat>Apresentação na tela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5</cp:revision>
  <dcterms:created xsi:type="dcterms:W3CDTF">2019-08-15T20:22:21Z</dcterms:created>
  <dcterms:modified xsi:type="dcterms:W3CDTF">2020-03-16T17:46:34Z</dcterms:modified>
</cp:coreProperties>
</file>