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E9985-588C-47F3-93F1-6A1D60A311BE}" type="datetimeFigureOut">
              <a:rPr lang="pt-BR" smtClean="0"/>
              <a:pPr/>
              <a:t>15/08/2019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60A6C-3A6B-4225-B4D9-F38EBF0339B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9C5D2-E476-4B81-8231-B4338ECDF194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26F12-635F-4F7A-BA51-85ACF89380E1}" type="datetimeFigureOut">
              <a:rPr lang="pt-BR" smtClean="0"/>
              <a:pPr/>
              <a:t>15/08/2019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1027-98CD-4BD8-B10E-721673980C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26F12-635F-4F7A-BA51-85ACF89380E1}" type="datetimeFigureOut">
              <a:rPr lang="pt-BR" smtClean="0"/>
              <a:pPr/>
              <a:t>15/08/2019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1027-98CD-4BD8-B10E-721673980C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26F12-635F-4F7A-BA51-85ACF89380E1}" type="datetimeFigureOut">
              <a:rPr lang="pt-BR" smtClean="0"/>
              <a:pPr/>
              <a:t>15/08/2019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1027-98CD-4BD8-B10E-721673980C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26F12-635F-4F7A-BA51-85ACF89380E1}" type="datetimeFigureOut">
              <a:rPr lang="pt-BR" smtClean="0"/>
              <a:pPr/>
              <a:t>15/08/2019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1027-98CD-4BD8-B10E-721673980C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26F12-635F-4F7A-BA51-85ACF89380E1}" type="datetimeFigureOut">
              <a:rPr lang="pt-BR" smtClean="0"/>
              <a:pPr/>
              <a:t>15/08/2019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1027-98CD-4BD8-B10E-721673980C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26F12-635F-4F7A-BA51-85ACF89380E1}" type="datetimeFigureOut">
              <a:rPr lang="pt-BR" smtClean="0"/>
              <a:pPr/>
              <a:t>15/08/2019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1027-98CD-4BD8-B10E-721673980C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26F12-635F-4F7A-BA51-85ACF89380E1}" type="datetimeFigureOut">
              <a:rPr lang="pt-BR" smtClean="0"/>
              <a:pPr/>
              <a:t>15/08/2019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1027-98CD-4BD8-B10E-721673980C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26F12-635F-4F7A-BA51-85ACF89380E1}" type="datetimeFigureOut">
              <a:rPr lang="pt-BR" smtClean="0"/>
              <a:pPr/>
              <a:t>15/08/2019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1027-98CD-4BD8-B10E-721673980C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26F12-635F-4F7A-BA51-85ACF89380E1}" type="datetimeFigureOut">
              <a:rPr lang="pt-BR" smtClean="0"/>
              <a:pPr/>
              <a:t>15/08/2019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1027-98CD-4BD8-B10E-721673980C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26F12-635F-4F7A-BA51-85ACF89380E1}" type="datetimeFigureOut">
              <a:rPr lang="pt-BR" smtClean="0"/>
              <a:pPr/>
              <a:t>15/08/2019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1027-98CD-4BD8-B10E-721673980C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26F12-635F-4F7A-BA51-85ACF89380E1}" type="datetimeFigureOut">
              <a:rPr lang="pt-BR" smtClean="0"/>
              <a:pPr/>
              <a:t>15/08/2019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1027-98CD-4BD8-B10E-721673980C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26F12-635F-4F7A-BA51-85ACF89380E1}" type="datetimeFigureOut">
              <a:rPr lang="pt-BR" smtClean="0"/>
              <a:pPr/>
              <a:t>15/08/2019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E1027-98CD-4BD8-B10E-721673980C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4"/>
          <p:cNvSpPr>
            <a:spLocks noChangeArrowheads="1"/>
          </p:cNvSpPr>
          <p:nvPr/>
        </p:nvSpPr>
        <p:spPr bwMode="auto">
          <a:xfrm>
            <a:off x="250827" y="5013333"/>
            <a:ext cx="4910854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Rua Pedro Ivo esquina Rua Regente / face Rua Pedro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Ivo</a:t>
            </a:r>
          </a:p>
          <a:p>
            <a:endParaRPr lang="pt-BR" sz="1000" dirty="0">
              <a:latin typeface="Arial" pitchFamily="34" charset="0"/>
              <a:cs typeface="Arial" pitchFamily="34" charset="0"/>
            </a:endParaRPr>
          </a:p>
          <a:p>
            <a:r>
              <a:rPr lang="pt-BR" sz="1200" b="1" dirty="0">
                <a:latin typeface="Arial" pitchFamily="34" charset="0"/>
                <a:cs typeface="Arial" pitchFamily="34" charset="0"/>
              </a:rPr>
              <a:t>Bairro: 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Bela Vista</a:t>
            </a:r>
          </a:p>
          <a:p>
            <a:r>
              <a:rPr lang="pt-BR" sz="1200" b="1" dirty="0">
                <a:latin typeface="Arial" pitchFamily="34" charset="0"/>
                <a:cs typeface="Arial" pitchFamily="34" charset="0"/>
              </a:rPr>
              <a:t>Formato: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 9 x 3 m</a:t>
            </a:r>
          </a:p>
          <a:p>
            <a:endParaRPr lang="pt-BR" sz="1000" b="1" dirty="0">
              <a:latin typeface="Arial" pitchFamily="34" charset="0"/>
              <a:cs typeface="Arial" pitchFamily="34" charset="0"/>
            </a:endParaRPr>
          </a:p>
          <a:p>
            <a:r>
              <a:rPr lang="pt-BR" sz="12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Número/disposição da(s) tabuleta(s)</a:t>
            </a:r>
          </a:p>
          <a:p>
            <a:r>
              <a:rPr lang="pt-BR" sz="14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12.067</a:t>
            </a:r>
            <a:endParaRPr lang="pt-BR" sz="1400" b="1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AutoShape 5"/>
          <p:cNvSpPr>
            <a:spLocks noChangeArrowheads="1"/>
          </p:cNvSpPr>
          <p:nvPr/>
        </p:nvSpPr>
        <p:spPr bwMode="auto">
          <a:xfrm>
            <a:off x="5309099" y="5013183"/>
            <a:ext cx="3611789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pt-BR" sz="1200" b="1" dirty="0">
                <a:latin typeface="Arial" pitchFamily="34" charset="0"/>
                <a:cs typeface="Arial" pitchFamily="34" charset="0"/>
              </a:rPr>
              <a:t>REFERÊNCIAS</a:t>
            </a:r>
          </a:p>
          <a:p>
            <a:pPr>
              <a:buFontTx/>
              <a:buChar char="•"/>
            </a:pPr>
            <a:r>
              <a:rPr lang="pt-BR" sz="1200" dirty="0">
                <a:latin typeface="Arial" pitchFamily="34" charset="0"/>
                <a:cs typeface="Arial" pitchFamily="34" charset="0"/>
              </a:rPr>
              <a:t> Rótula Av. Carlos Gomes</a:t>
            </a:r>
          </a:p>
          <a:p>
            <a:pPr>
              <a:buFontTx/>
              <a:buChar char="•"/>
            </a:pPr>
            <a:r>
              <a:rPr lang="pt-BR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Rota para Colégio Anchieta e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Unisinos</a:t>
            </a:r>
            <a:endParaRPr lang="pt-BR" sz="12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pt-BR" sz="1200" dirty="0">
                <a:latin typeface="Arial" pitchFamily="34" charset="0"/>
                <a:cs typeface="Arial" pitchFamily="34" charset="0"/>
              </a:rPr>
              <a:t> Bancos (CEF, </a:t>
            </a:r>
            <a:r>
              <a:rPr lang="pt-BR" sz="1200" dirty="0" err="1">
                <a:latin typeface="Arial" pitchFamily="34" charset="0"/>
                <a:cs typeface="Arial" pitchFamily="34" charset="0"/>
              </a:rPr>
              <a:t>Banrisul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, Banco do Brasil)</a:t>
            </a:r>
          </a:p>
          <a:p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042990" y="260358"/>
            <a:ext cx="5818187" cy="85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3000" b="1">
                <a:solidFill>
                  <a:srgbClr val="CC0000"/>
                </a:solidFill>
                <a:latin typeface="Arial" charset="0"/>
              </a:rPr>
              <a:t>OUTDOOR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>
                <a:solidFill>
                  <a:srgbClr val="CC0000"/>
                </a:solidFill>
                <a:latin typeface="Arial" charset="0"/>
              </a:rPr>
              <a:t>Porto Alegre/RS</a:t>
            </a:r>
          </a:p>
        </p:txBody>
      </p:sp>
      <p:pic>
        <p:nvPicPr>
          <p:cNvPr id="12" name="Imagem 9" descr="Outdoor-04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392" y="188921"/>
            <a:ext cx="968375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m 10" descr="Novo Logo Ativa Final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59567" y="404813"/>
            <a:ext cx="21605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m 18" descr="12k=ok.png"/>
          <p:cNvPicPr>
            <a:picLocks noChangeAspect="1"/>
          </p:cNvPicPr>
          <p:nvPr/>
        </p:nvPicPr>
        <p:blipFill>
          <a:blip r:embed="rId5" cstate="screen"/>
          <a:srcRect l="8283" t="1765" r="8459" b="7417"/>
          <a:stretch>
            <a:fillRect/>
          </a:stretch>
        </p:blipFill>
        <p:spPr>
          <a:xfrm>
            <a:off x="296822" y="1412776"/>
            <a:ext cx="4864858" cy="3456384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screen"/>
          <a:srcRect l="51659" t="33200" r="21655" b="21301"/>
          <a:stretch>
            <a:fillRect/>
          </a:stretch>
        </p:blipFill>
        <p:spPr bwMode="auto">
          <a:xfrm>
            <a:off x="5309103" y="1412776"/>
            <a:ext cx="368912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05"/>
          <p:cNvSpPr txBox="1">
            <a:spLocks noChangeArrowheads="1"/>
          </p:cNvSpPr>
          <p:nvPr/>
        </p:nvSpPr>
        <p:spPr bwMode="auto">
          <a:xfrm>
            <a:off x="5435600" y="6285185"/>
            <a:ext cx="34575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000" b="1" dirty="0">
                <a:latin typeface="Arial" pitchFamily="34" charset="0"/>
                <a:cs typeface="Arial" pitchFamily="34" charset="0"/>
              </a:rPr>
              <a:t>POTENCIAL DE IMPACTOS MENSAIS:</a:t>
            </a:r>
            <a:r>
              <a:rPr lang="pt-PT"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4.101.552</a:t>
            </a:r>
            <a:r>
              <a:rPr lang="pt-BR"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</a:t>
            </a:r>
          </a:p>
          <a:p>
            <a:pPr algn="ctr"/>
            <a:r>
              <a:rPr lang="pt-BR" sz="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*Empresa Publica de Transportes e Circulação (EPTC 2015)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73</Words>
  <Application>Microsoft Office PowerPoint</Application>
  <PresentationFormat>Apresentação na tela (4:3)</PresentationFormat>
  <Paragraphs>16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aline</dc:creator>
  <cp:lastModifiedBy>aline</cp:lastModifiedBy>
  <cp:revision>3</cp:revision>
  <dcterms:created xsi:type="dcterms:W3CDTF">2019-08-15T20:03:27Z</dcterms:created>
  <dcterms:modified xsi:type="dcterms:W3CDTF">2019-08-15T20:09:46Z</dcterms:modified>
</cp:coreProperties>
</file>