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64CE9-4E43-4B11-B8A7-3E7595D18999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155F8-F463-4510-90D7-53D8F9973F3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2"/>
          <p:cNvSpPr>
            <a:spLocks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1DC0-9CEB-4705-BFBC-3502D4297913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3E7-C701-41CA-858A-2E74F96407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1DC0-9CEB-4705-BFBC-3502D4297913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3E7-C701-41CA-858A-2E74F96407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1DC0-9CEB-4705-BFBC-3502D4297913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3E7-C701-41CA-858A-2E74F96407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1DC0-9CEB-4705-BFBC-3502D4297913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3E7-C701-41CA-858A-2E74F96407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1DC0-9CEB-4705-BFBC-3502D4297913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3E7-C701-41CA-858A-2E74F96407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1DC0-9CEB-4705-BFBC-3502D4297913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3E7-C701-41CA-858A-2E74F96407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1DC0-9CEB-4705-BFBC-3502D4297913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3E7-C701-41CA-858A-2E74F96407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1DC0-9CEB-4705-BFBC-3502D4297913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3E7-C701-41CA-858A-2E74F96407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1DC0-9CEB-4705-BFBC-3502D4297913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3E7-C701-41CA-858A-2E74F96407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1DC0-9CEB-4705-BFBC-3502D4297913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3E7-C701-41CA-858A-2E74F96407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41DC0-9CEB-4705-BFBC-3502D4297913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503E7-C701-41CA-858A-2E74F96407F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41DC0-9CEB-4705-BFBC-3502D4297913}" type="datetimeFigureOut">
              <a:rPr lang="pt-BR" smtClean="0"/>
              <a:t>14/08/2019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503E7-C701-41CA-858A-2E74F96407F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5435600" y="5013325"/>
            <a:ext cx="35560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REFERÊNCIAS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Freio de Ouro Churrascaria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Consulado Italiano</a:t>
            </a:r>
          </a:p>
          <a:p>
            <a:pP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Supermercado Nacional </a:t>
            </a:r>
          </a:p>
          <a:p>
            <a: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300" b="1" dirty="0" smtClean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105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RESTRIÇÕES</a:t>
            </a:r>
            <a:r>
              <a:rPr lang="pt-BR" sz="105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pt-BR" sz="1050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Atacados e supermercados concorrentes.</a:t>
            </a:r>
            <a:endParaRPr lang="pt-BR" sz="105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1200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250825" y="5013325"/>
            <a:ext cx="5041900" cy="1655763"/>
          </a:xfrm>
          <a:prstGeom prst="roundRect">
            <a:avLst>
              <a:gd name="adj" fmla="val 4412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Av. José de Alencar, 1078 esquina Rua Barão de Tefé / face Rua Barão de Tefé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9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Bairro:</a:t>
            </a:r>
            <a:r>
              <a:rPr lang="pt-BR" alt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Menino Deus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Formato:</a:t>
            </a:r>
            <a:r>
              <a:rPr lang="pt-BR" altLang="pt-BR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9 x 3 m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pt-BR" altLang="pt-BR" sz="900" b="1" dirty="0">
              <a:solidFill>
                <a:srgbClr val="CC3300"/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2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Número/disposição da(s) tabuleta(s)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400" b="1" dirty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11.844 | 11.845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5436096" y="6237312"/>
            <a:ext cx="3457575" cy="401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POTENCIAL DE IMPACTOS MENSAIS: 2.288.610*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altLang="pt-BR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*Secretaria Municipal de Transportes (SMT/2015)</a:t>
            </a:r>
          </a:p>
        </p:txBody>
      </p:sp>
      <p:pic>
        <p:nvPicPr>
          <p:cNvPr id="52229" name="Picture 10"/>
          <p:cNvPicPr>
            <a:picLocks noChangeAspect="1" noChangeArrowheads="1"/>
          </p:cNvPicPr>
          <p:nvPr/>
        </p:nvPicPr>
        <p:blipFill>
          <a:blip r:embed="rId3" cstate="print"/>
          <a:srcRect l="39973" t="31111" r="30026" b="15555"/>
          <a:stretch>
            <a:fillRect/>
          </a:stretch>
        </p:blipFill>
        <p:spPr bwMode="auto">
          <a:xfrm>
            <a:off x="5410200" y="12954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0" descr="C:\Users\aline\Desktop\DSCN9932.png"/>
          <p:cNvPicPr>
            <a:picLocks noChangeAspect="1" noChangeArrowheads="1"/>
          </p:cNvPicPr>
          <p:nvPr/>
        </p:nvPicPr>
        <p:blipFill>
          <a:blip r:embed="rId4" cstate="print"/>
          <a:srcRect l="17860" t="13548" r="19095" b="26199"/>
          <a:stretch>
            <a:fillRect/>
          </a:stretch>
        </p:blipFill>
        <p:spPr bwMode="auto">
          <a:xfrm>
            <a:off x="228600" y="1219200"/>
            <a:ext cx="5041900" cy="361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1042988" y="260350"/>
            <a:ext cx="5818187" cy="855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30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OUTDOOR</a:t>
            </a:r>
          </a:p>
          <a:p>
            <a:pP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0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Porto Alegre/RS</a:t>
            </a:r>
          </a:p>
        </p:txBody>
      </p:sp>
      <p:pic>
        <p:nvPicPr>
          <p:cNvPr id="52232" name="Imagem 10" descr="Novo Logo Ativa Fina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588" y="333375"/>
            <a:ext cx="21002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Imagem 9" descr="Outdoor-04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8913"/>
            <a:ext cx="968375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73</Words>
  <Application>Microsoft Office PowerPoint</Application>
  <PresentationFormat>Apresentação na tela (4:3)</PresentationFormat>
  <Paragraphs>17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aline</dc:creator>
  <cp:lastModifiedBy>aline</cp:lastModifiedBy>
  <cp:revision>1</cp:revision>
  <dcterms:created xsi:type="dcterms:W3CDTF">2019-08-14T18:38:03Z</dcterms:created>
  <dcterms:modified xsi:type="dcterms:W3CDTF">2019-08-14T18:40:18Z</dcterms:modified>
</cp:coreProperties>
</file>