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CD35-D109-4B4F-BFD5-3E8C31568B4D}" type="datetimeFigureOut">
              <a:rPr lang="pt-BR" smtClean="0"/>
              <a:t>15/08/2019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DE-23C3-439A-B065-6A5A5654522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19133.png"/>
          <p:cNvPicPr>
            <a:picLocks noChangeAspect="1"/>
          </p:cNvPicPr>
          <p:nvPr/>
        </p:nvPicPr>
        <p:blipFill>
          <a:blip r:embed="rId2" cstate="screen"/>
          <a:srcRect l="19285" t="12594" b="7116"/>
          <a:stretch>
            <a:fillRect/>
          </a:stretch>
        </p:blipFill>
        <p:spPr>
          <a:xfrm>
            <a:off x="270274" y="1196752"/>
            <a:ext cx="5038829" cy="3672408"/>
          </a:xfrm>
          <a:prstGeom prst="rect">
            <a:avLst/>
          </a:prstGeom>
        </p:spPr>
      </p:pic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250829" y="5013333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700" b="1" dirty="0">
                <a:latin typeface="Arial" charset="0"/>
              </a:rPr>
              <a:t>R. Damasco, 200 x esq. Av. Azenha – Face R. Damasco</a:t>
            </a:r>
          </a:p>
          <a:p>
            <a:pPr>
              <a:defRPr/>
            </a:pPr>
            <a:endParaRPr lang="pt-BR" sz="105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pt-BR" sz="1100" b="1" dirty="0">
                <a:latin typeface="Arial" pitchFamily="34" charset="0"/>
                <a:ea typeface="Tahoma" pitchFamily="34" charset="0"/>
                <a:cs typeface="Arial" pitchFamily="34" charset="0"/>
              </a:rPr>
              <a:t>Bairro: </a:t>
            </a:r>
            <a:r>
              <a:rPr lang="pt-BR" sz="1100" dirty="0">
                <a:latin typeface="Arial" pitchFamily="34" charset="0"/>
                <a:ea typeface="Tahoma" pitchFamily="34" charset="0"/>
                <a:cs typeface="Arial" pitchFamily="34" charset="0"/>
              </a:rPr>
              <a:t>Azenha</a:t>
            </a:r>
          </a:p>
          <a:p>
            <a:pPr>
              <a:defRPr/>
            </a:pPr>
            <a:r>
              <a:rPr lang="pt-BR" sz="1100" b="1" dirty="0">
                <a:latin typeface="Arial" pitchFamily="34" charset="0"/>
                <a:ea typeface="Tahoma" pitchFamily="34" charset="0"/>
                <a:cs typeface="Arial" pitchFamily="34" charset="0"/>
              </a:rPr>
              <a:t>Formato:</a:t>
            </a:r>
            <a:r>
              <a:rPr lang="pt-BR" sz="1100" dirty="0">
                <a:latin typeface="Arial" pitchFamily="34" charset="0"/>
                <a:ea typeface="Tahoma" pitchFamily="34" charset="0"/>
                <a:cs typeface="Arial" pitchFamily="34" charset="0"/>
              </a:rPr>
              <a:t> 9 x 3 m</a:t>
            </a:r>
            <a:endParaRPr lang="pt-BR" sz="11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defRPr/>
            </a:pPr>
            <a:endParaRPr lang="pt-BR" sz="1200" b="1" dirty="0">
              <a:solidFill>
                <a:srgbClr val="CC33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pt-BR" sz="1200" b="1" dirty="0">
                <a:solidFill>
                  <a:srgbClr val="CC33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Número/disposição da(s) tabuleta(s):</a:t>
            </a:r>
          </a:p>
          <a:p>
            <a:pPr>
              <a:defRPr/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019133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435604" y="5013333"/>
            <a:ext cx="3529013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>
                <a:latin typeface="Arial" pitchFamily="34" charset="0"/>
                <a:cs typeface="Arial" pitchFamily="34" charset="0"/>
              </a:rPr>
              <a:t>REFERÊNCIAS</a:t>
            </a:r>
          </a:p>
          <a:p>
            <a:endParaRPr lang="pt-BR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042990" y="260358"/>
            <a:ext cx="5818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defRPr/>
            </a:pPr>
            <a:r>
              <a:rPr lang="pt-BR" sz="2000" b="1" dirty="0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5435604" y="6330950"/>
            <a:ext cx="345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900" b="1" dirty="0">
                <a:latin typeface="Arial" pitchFamily="34" charset="0"/>
                <a:cs typeface="Arial" pitchFamily="34" charset="0"/>
              </a:rPr>
              <a:t>POTENCIAL DE IMPACTOS MENSAIS: </a:t>
            </a:r>
            <a:r>
              <a:rPr lang="pt-PT" sz="900" b="1" dirty="0">
                <a:latin typeface="Arial" pitchFamily="34" charset="0"/>
                <a:cs typeface="Arial" pitchFamily="34" charset="0"/>
              </a:rPr>
              <a:t>2.886.713</a:t>
            </a:r>
            <a:r>
              <a:rPr lang="pt-BR" sz="900" b="1" dirty="0">
                <a:latin typeface="Arial" pitchFamily="34" charset="0"/>
                <a:cs typeface="Arial" pitchFamily="34" charset="0"/>
              </a:rPr>
              <a:t>*</a:t>
            </a:r>
          </a:p>
          <a:p>
            <a:pPr algn="ctr"/>
            <a:r>
              <a:rPr lang="pt-BR" sz="900" dirty="0">
                <a:latin typeface="Arial" pitchFamily="34" charset="0"/>
                <a:cs typeface="Arial" pitchFamily="34" charset="0"/>
              </a:rPr>
              <a:t>*EPTC/2015</a:t>
            </a:r>
          </a:p>
        </p:txBody>
      </p:sp>
      <p:pic>
        <p:nvPicPr>
          <p:cNvPr id="2054" name="Imagem 9" descr="Outdoor-0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Imagem 10" descr="Novo Logo Ativa Final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C:\Users\aline\Desktop\Outdoor - icone-0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1821779">
            <a:off x="6626227" y="1703388"/>
            <a:ext cx="3603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CaixaDeTexto 13"/>
          <p:cNvSpPr txBox="1">
            <a:spLocks noChangeArrowheads="1"/>
          </p:cNvSpPr>
          <p:nvPr/>
        </p:nvSpPr>
        <p:spPr bwMode="auto">
          <a:xfrm>
            <a:off x="5318169" y="5229207"/>
            <a:ext cx="352901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err="1">
                <a:latin typeface="Arial" pitchFamily="34" charset="0"/>
                <a:cs typeface="Arial" pitchFamily="34" charset="0"/>
              </a:rPr>
              <a:t>Iesa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 Renault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Rótula do Papa João Paulo II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Estádio Olímpico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Garage Vinhos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CETE – Centro Est. </a:t>
            </a:r>
            <a:r>
              <a:rPr lang="pt-BR" sz="1000" dirty="0" err="1">
                <a:latin typeface="Arial" pitchFamily="34" charset="0"/>
                <a:cs typeface="Arial" pitchFamily="34" charset="0"/>
              </a:rPr>
              <a:t>Trein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. Esportivo</a:t>
            </a:r>
          </a:p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err="1">
                <a:latin typeface="Arial" pitchFamily="34" charset="0"/>
                <a:cs typeface="Arial" pitchFamily="34" charset="0"/>
              </a:rPr>
              <a:t>Emater</a:t>
            </a: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marL="177800">
              <a:buFont typeface="Arial" pitchFamily="34" charset="0"/>
              <a:buChar char="•"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Via de alto fluxo</a:t>
            </a:r>
            <a:endParaRPr lang="pt-BR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6" cstate="screen"/>
          <a:srcRect l="5769" b="1976"/>
          <a:stretch>
            <a:fillRect/>
          </a:stretch>
        </p:blipFill>
        <p:spPr bwMode="auto">
          <a:xfrm>
            <a:off x="5382813" y="1196752"/>
            <a:ext cx="3529013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Apresentação na tela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2019-08-15T20:36:09Z</dcterms:created>
  <dcterms:modified xsi:type="dcterms:W3CDTF">2019-08-15T20:36:26Z</dcterms:modified>
</cp:coreProperties>
</file>