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6B84-500E-4E0C-B21C-4EF82DED8EEF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80CA-725B-4DBE-9E23-976F3D209C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0" descr="1888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953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36538" y="5013325"/>
            <a:ext cx="4945062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Farrapos x Rua Dr. João Inácio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 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Floresta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Número/disposição da(s) tabuleta(s)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018884 | 018885 | 018886 | 018887 | 018888</a:t>
            </a: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334000" y="5029200"/>
            <a:ext cx="36576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1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Trensurb</a:t>
            </a:r>
            <a:endParaRPr lang="pt-BR" sz="1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Hotéis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Caminho para Shopping Total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Rota para o Centro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57800" y="6248400"/>
            <a:ext cx="37084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2.721.611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*Empresa Pública de Transportes e Circulação (EPTC/2016)</a:t>
            </a:r>
          </a:p>
        </p:txBody>
      </p:sp>
      <p:pic>
        <p:nvPicPr>
          <p:cNvPr id="47110" name="Picture 12"/>
          <p:cNvPicPr>
            <a:picLocks noChangeAspect="1" noChangeArrowheads="1"/>
          </p:cNvPicPr>
          <p:nvPr/>
        </p:nvPicPr>
        <p:blipFill>
          <a:blip r:embed="rId3" cstate="print"/>
          <a:srcRect l="46323" t="17778" r="17500" b="21072"/>
          <a:stretch>
            <a:fillRect/>
          </a:stretch>
        </p:blipFill>
        <p:spPr bwMode="auto">
          <a:xfrm>
            <a:off x="5334000" y="1398588"/>
            <a:ext cx="36576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47112" name="Imagem 10" descr="Novo Logo Ativa Fin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Imagem 9" descr="Outdoor-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2019-08-14T20:49:46Z</dcterms:created>
  <dcterms:modified xsi:type="dcterms:W3CDTF">2019-08-14T20:50:46Z</dcterms:modified>
</cp:coreProperties>
</file>