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040-34CE-405D-A221-32C0528676A7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E5D-591E-4F62-A2F3-72ABE9F51E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040-34CE-405D-A221-32C0528676A7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E5D-591E-4F62-A2F3-72ABE9F51E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040-34CE-405D-A221-32C0528676A7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E5D-591E-4F62-A2F3-72ABE9F51E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040-34CE-405D-A221-32C0528676A7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E5D-591E-4F62-A2F3-72ABE9F51E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040-34CE-405D-A221-32C0528676A7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E5D-591E-4F62-A2F3-72ABE9F51E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040-34CE-405D-A221-32C0528676A7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E5D-591E-4F62-A2F3-72ABE9F51E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040-34CE-405D-A221-32C0528676A7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E5D-591E-4F62-A2F3-72ABE9F51E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040-34CE-405D-A221-32C0528676A7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E5D-591E-4F62-A2F3-72ABE9F51E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040-34CE-405D-A221-32C0528676A7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E5D-591E-4F62-A2F3-72ABE9F51E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040-34CE-405D-A221-32C0528676A7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E5D-591E-4F62-A2F3-72ABE9F51E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040-34CE-405D-A221-32C0528676A7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E5D-591E-4F62-A2F3-72ABE9F51E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9A040-34CE-405D-A221-32C0528676A7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4E5D-591E-4F62-A2F3-72ABE9F51ED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8" descr="1887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50339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250825" y="5013325"/>
            <a:ext cx="50419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Av. </a:t>
            </a:r>
            <a:r>
              <a:rPr lang="pt-BR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Protásio</a:t>
            </a:r>
            <a:r>
              <a:rPr lang="pt-B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Alves, lado nº 7000 – Em frente Av. Antônio de Carvalho   </a:t>
            </a:r>
            <a:endParaRPr lang="pt-BR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7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7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</a:b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Bairro:</a:t>
            </a: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Alto Petrópolis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Formato:</a:t>
            </a: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9 x 3 m</a:t>
            </a:r>
            <a:endParaRPr lang="pt-BR" sz="1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7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7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</a:br>
            <a:endParaRPr lang="pt-BR" sz="7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Número/disposição da(s) tabuleta(s)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018871 | 018876 | 018877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6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421313" y="5013325"/>
            <a:ext cx="3506787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Sesc</a:t>
            </a:r>
            <a:r>
              <a:rPr lang="pt-BR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Campestre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Em frente Av. Antônio de Carvalho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Região comercial e de serviços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Alto fluxo de veículos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042988" y="260350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OUTDOOR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Porto Alegre/RS</a:t>
            </a:r>
          </a:p>
        </p:txBody>
      </p:sp>
      <p:pic>
        <p:nvPicPr>
          <p:cNvPr id="45062" name="Imagem 10" descr="Novo Logo Ativa Fin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33375"/>
            <a:ext cx="21002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9"/>
          <p:cNvPicPr>
            <a:picLocks noChangeAspect="1" noChangeArrowheads="1"/>
          </p:cNvPicPr>
          <p:nvPr/>
        </p:nvPicPr>
        <p:blipFill>
          <a:blip r:embed="rId4" cstate="print"/>
          <a:srcRect l="36250" t="18256" r="29584" b="18304"/>
          <a:stretch>
            <a:fillRect/>
          </a:stretch>
        </p:blipFill>
        <p:spPr bwMode="auto">
          <a:xfrm>
            <a:off x="5410200" y="1295400"/>
            <a:ext cx="350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Imagem 9" descr="Outdoor-0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36096" y="6237312"/>
            <a:ext cx="345757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POTENCIAL DE IMPACTOS MENSAIS: </a:t>
            </a: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t-PT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.453.475</a:t>
            </a:r>
            <a:endParaRPr lang="pt-PT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*EPTC (2015)</a:t>
            </a:r>
            <a:endParaRPr lang="pt-BR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</Words>
  <Application>Microsoft Office PowerPoint</Application>
  <PresentationFormat>Apresentação na tela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2</cp:revision>
  <dcterms:created xsi:type="dcterms:W3CDTF">2019-08-15T21:52:18Z</dcterms:created>
  <dcterms:modified xsi:type="dcterms:W3CDTF">2019-08-15T21:56:47Z</dcterms:modified>
</cp:coreProperties>
</file>