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D39F4-18CD-4DC9-A7D9-70977A49D8D5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BAF7-0653-4EF7-A563-F18CF1EB00F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A04C-7441-43CF-8BCE-2574160B8A62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5822F-AF2A-4E4D-BF51-C0B23D134AA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18850.png"/>
          <p:cNvPicPr>
            <a:picLocks noChangeAspect="1"/>
          </p:cNvPicPr>
          <p:nvPr/>
        </p:nvPicPr>
        <p:blipFill>
          <a:blip r:embed="rId3" cstate="screen"/>
          <a:srcRect r="869"/>
          <a:stretch>
            <a:fillRect/>
          </a:stretch>
        </p:blipFill>
        <p:spPr>
          <a:xfrm>
            <a:off x="251520" y="1268760"/>
            <a:ext cx="5040560" cy="3600400"/>
          </a:xfrm>
          <a:prstGeom prst="rect">
            <a:avLst/>
          </a:prstGeom>
        </p:spPr>
      </p:pic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4" cstate="screen"/>
          <a:srcRect l="46855" t="35699" r="34245" b="29301"/>
          <a:stretch>
            <a:fillRect/>
          </a:stretch>
        </p:blipFill>
        <p:spPr bwMode="auto">
          <a:xfrm>
            <a:off x="5435604" y="1268413"/>
            <a:ext cx="34575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244475" y="5000633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Av. Professor Oscar Pereira, </a:t>
            </a:r>
            <a:r>
              <a:rPr lang="pt-BR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1700 - Sentido B/C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Bairro: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Glória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Formato: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 x 3 m</a:t>
            </a:r>
            <a:endParaRPr lang="pt-BR" sz="1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5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018850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5435604" y="5013333"/>
            <a:ext cx="3457575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Cemitério João XXIII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Avenida de alto fluxo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Rota para o Centro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42990" y="260358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>
                <a:solidFill>
                  <a:srgbClr val="CC0000"/>
                </a:solidFill>
                <a:latin typeface="Arial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pic>
        <p:nvPicPr>
          <p:cNvPr id="12" name="Imagem 9" descr="Outdoor-04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92" y="188921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0" descr="Novo Logo Ativa Final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59567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436096" y="6237312"/>
            <a:ext cx="34575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POTENCIAL DE IMPACTOS </a:t>
            </a:r>
            <a:r>
              <a:rPr lang="pt-BR" altLang="pt-BR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MENSAIS: 2</a:t>
            </a:r>
            <a:r>
              <a:rPr lang="pt-PT" altLang="pt-BR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.391.160</a:t>
            </a:r>
            <a:endParaRPr lang="pt-PT" altLang="pt-BR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EPTC (</a:t>
            </a:r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2015)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</Words>
  <Application>Microsoft Office PowerPoint</Application>
  <PresentationFormat>Apresentação na tela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1</cp:revision>
  <dcterms:created xsi:type="dcterms:W3CDTF">2019-08-14T20:38:30Z</dcterms:created>
  <dcterms:modified xsi:type="dcterms:W3CDTF">2019-08-14T20:41:21Z</dcterms:modified>
</cp:coreProperties>
</file>