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FE6E-2DB5-4218-848E-23AC640EB8F4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90A4-D57D-4D8D-AAE8-294C967C20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250829" y="5013333"/>
            <a:ext cx="4969243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700" b="1" dirty="0">
                <a:latin typeface="Arial" pitchFamily="34" charset="0"/>
                <a:cs typeface="Arial" pitchFamily="34" charset="0"/>
              </a:rPr>
              <a:t>Rua Atílio </a:t>
            </a:r>
            <a:r>
              <a:rPr lang="pt-BR" sz="1700" b="1" dirty="0" err="1">
                <a:latin typeface="Arial" pitchFamily="34" charset="0"/>
                <a:cs typeface="Arial" pitchFamily="34" charset="0"/>
              </a:rPr>
              <a:t>Superti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 esquina Av. Eduardo Prado / face Centro/Bairro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200" b="1" dirty="0" smtClean="0">
                <a:latin typeface="Arial" pitchFamily="34" charset="0"/>
                <a:cs typeface="Arial" pitchFamily="34" charset="0"/>
              </a:rPr>
            </a:b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Bairro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Cavalhada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9 x 3 m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endParaRPr lang="pt-BR" sz="105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017579 | 017580</a:t>
            </a: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5364088" y="5013333"/>
            <a:ext cx="3529091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Arial" pitchFamily="34" charset="0"/>
              <a:buChar char="•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Big Supermercado</a:t>
            </a:r>
          </a:p>
          <a:p>
            <a:pPr>
              <a:buFont typeface="Arial" pitchFamily="34" charset="0"/>
              <a:buChar char="•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Condomínios Comerciais Jardim do Sol e Parque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Knorr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Shopping Jardim Verde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4" name="Imagem 9" descr="Outdoor-0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0" descr="Novo Logo Ativa Fina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017579_017580okok.png"/>
          <p:cNvPicPr>
            <a:picLocks noChangeAspect="1"/>
          </p:cNvPicPr>
          <p:nvPr/>
        </p:nvPicPr>
        <p:blipFill>
          <a:blip r:embed="rId4" cstate="screen"/>
          <a:srcRect l="1386" t="4050" r="521"/>
          <a:stretch>
            <a:fillRect/>
          </a:stretch>
        </p:blipFill>
        <p:spPr>
          <a:xfrm>
            <a:off x="223110" y="1484791"/>
            <a:ext cx="5012279" cy="34120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/>
          <a:srcRect l="38597" t="17934" r="23603" b="16267"/>
          <a:stretch>
            <a:fillRect/>
          </a:stretch>
        </p:blipFill>
        <p:spPr bwMode="auto">
          <a:xfrm>
            <a:off x="5382809" y="1484784"/>
            <a:ext cx="353807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3</cp:revision>
  <dcterms:created xsi:type="dcterms:W3CDTF">2019-08-15T19:47:19Z</dcterms:created>
  <dcterms:modified xsi:type="dcterms:W3CDTF">2019-08-15T19:48:43Z</dcterms:modified>
</cp:coreProperties>
</file>