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4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5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461CE-F4D1-413D-9EC0-A544C75D56ED}" type="datetimeFigureOut">
              <a:rPr lang="pt-BR" smtClean="0"/>
              <a:pPr/>
              <a:t>12/07/2019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834B6-F292-4851-8441-AEE674C39AE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BC18-4F61-4FDE-9C21-1DBAA86A36BF}" type="datetimeFigureOut">
              <a:rPr lang="pt-BR" smtClean="0"/>
              <a:pPr/>
              <a:t>12/07/2019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7B79-D6D2-42AC-9BCE-31B8DA681E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BC18-4F61-4FDE-9C21-1DBAA86A36BF}" type="datetimeFigureOut">
              <a:rPr lang="pt-BR" smtClean="0"/>
              <a:pPr/>
              <a:t>12/07/2019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7B79-D6D2-42AC-9BCE-31B8DA681E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BC18-4F61-4FDE-9C21-1DBAA86A36BF}" type="datetimeFigureOut">
              <a:rPr lang="pt-BR" smtClean="0"/>
              <a:pPr/>
              <a:t>12/07/2019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7B79-D6D2-42AC-9BCE-31B8DA681E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BC18-4F61-4FDE-9C21-1DBAA86A36BF}" type="datetimeFigureOut">
              <a:rPr lang="pt-BR" smtClean="0"/>
              <a:pPr/>
              <a:t>12/07/2019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7B79-D6D2-42AC-9BCE-31B8DA681E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BC18-4F61-4FDE-9C21-1DBAA86A36BF}" type="datetimeFigureOut">
              <a:rPr lang="pt-BR" smtClean="0"/>
              <a:pPr/>
              <a:t>12/07/2019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7B79-D6D2-42AC-9BCE-31B8DA681E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BC18-4F61-4FDE-9C21-1DBAA86A36BF}" type="datetimeFigureOut">
              <a:rPr lang="pt-BR" smtClean="0"/>
              <a:pPr/>
              <a:t>12/07/2019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7B79-D6D2-42AC-9BCE-31B8DA681E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BC18-4F61-4FDE-9C21-1DBAA86A36BF}" type="datetimeFigureOut">
              <a:rPr lang="pt-BR" smtClean="0"/>
              <a:pPr/>
              <a:t>12/07/2019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7B79-D6D2-42AC-9BCE-31B8DA681E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BC18-4F61-4FDE-9C21-1DBAA86A36BF}" type="datetimeFigureOut">
              <a:rPr lang="pt-BR" smtClean="0"/>
              <a:pPr/>
              <a:t>12/07/2019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7B79-D6D2-42AC-9BCE-31B8DA681E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BC18-4F61-4FDE-9C21-1DBAA86A36BF}" type="datetimeFigureOut">
              <a:rPr lang="pt-BR" smtClean="0"/>
              <a:pPr/>
              <a:t>12/07/2019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7B79-D6D2-42AC-9BCE-31B8DA681E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BC18-4F61-4FDE-9C21-1DBAA86A36BF}" type="datetimeFigureOut">
              <a:rPr lang="pt-BR" smtClean="0"/>
              <a:pPr/>
              <a:t>12/07/2019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7B79-D6D2-42AC-9BCE-31B8DA681E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BC18-4F61-4FDE-9C21-1DBAA86A36BF}" type="datetimeFigureOut">
              <a:rPr lang="pt-BR" smtClean="0"/>
              <a:pPr/>
              <a:t>12/07/2019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7B79-D6D2-42AC-9BCE-31B8DA681E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6BC18-4F61-4FDE-9C21-1DBAA86A36BF}" type="datetimeFigureOut">
              <a:rPr lang="pt-BR" smtClean="0"/>
              <a:pPr/>
              <a:t>12/07/2019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B7B79-D6D2-42AC-9BCE-31B8DA681E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010133-(op.png"/>
          <p:cNvPicPr>
            <a:picLocks noChangeAspect="1"/>
          </p:cNvPicPr>
          <p:nvPr/>
        </p:nvPicPr>
        <p:blipFill>
          <a:blip r:embed="rId2" cstate="screen"/>
          <a:srcRect l="17015" t="6760" b="8739"/>
          <a:stretch>
            <a:fillRect/>
          </a:stretch>
        </p:blipFill>
        <p:spPr>
          <a:xfrm>
            <a:off x="251520" y="1268760"/>
            <a:ext cx="4916810" cy="3600400"/>
          </a:xfrm>
          <a:prstGeom prst="rect">
            <a:avLst/>
          </a:prstGeom>
        </p:spPr>
      </p:pic>
      <p:sp>
        <p:nvSpPr>
          <p:cNvPr id="1029" name="AutoShape 139"/>
          <p:cNvSpPr>
            <a:spLocks noChangeArrowheads="1"/>
          </p:cNvSpPr>
          <p:nvPr/>
        </p:nvSpPr>
        <p:spPr bwMode="auto">
          <a:xfrm>
            <a:off x="250825" y="5013325"/>
            <a:ext cx="4969247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/>
            <a:r>
              <a:rPr lang="pt-BR" sz="1400" b="1" dirty="0">
                <a:latin typeface="Arial" charset="0"/>
              </a:rPr>
              <a:t>Av. Sen. Tarso Dutra, </a:t>
            </a:r>
            <a:r>
              <a:rPr lang="pt-BR" sz="1400" b="1" dirty="0" smtClean="0">
                <a:latin typeface="Arial" charset="0"/>
              </a:rPr>
              <a:t>450</a:t>
            </a:r>
          </a:p>
          <a:p>
            <a:pPr algn="l"/>
            <a:endParaRPr lang="pt-BR" b="1" dirty="0">
              <a:latin typeface="Arial" charset="0"/>
            </a:endParaRPr>
          </a:p>
          <a:p>
            <a:pPr algn="l"/>
            <a:r>
              <a:rPr lang="pt-BR" sz="1100" dirty="0">
                <a:latin typeface="Arial" charset="0"/>
              </a:rPr>
              <a:t>Sentido</a:t>
            </a:r>
            <a:r>
              <a:rPr lang="pt-BR" sz="1100" b="0" dirty="0">
                <a:latin typeface="Arial" charset="0"/>
              </a:rPr>
              <a:t>: </a:t>
            </a:r>
            <a:r>
              <a:rPr lang="pt-BR" sz="1100" b="0" dirty="0" err="1">
                <a:latin typeface="Arial" charset="0"/>
              </a:rPr>
              <a:t>Av.</a:t>
            </a:r>
            <a:r>
              <a:rPr lang="pt-BR" sz="1100" b="0" dirty="0">
                <a:latin typeface="Arial" charset="0"/>
              </a:rPr>
              <a:t>Carlos Gomes/</a:t>
            </a:r>
            <a:r>
              <a:rPr lang="pt-BR" sz="1100" b="0" dirty="0" err="1">
                <a:latin typeface="Arial" charset="0"/>
              </a:rPr>
              <a:t>Av.Ipiranga</a:t>
            </a:r>
            <a:endParaRPr lang="pt-BR" sz="1100" b="0" dirty="0">
              <a:latin typeface="Arial" charset="0"/>
            </a:endParaRPr>
          </a:p>
          <a:p>
            <a:pPr algn="l"/>
            <a:r>
              <a:rPr lang="pt-BR" sz="1100" dirty="0">
                <a:latin typeface="Arial" charset="0"/>
              </a:rPr>
              <a:t>Bairro:  </a:t>
            </a:r>
            <a:r>
              <a:rPr lang="pt-BR" sz="1100" b="0" dirty="0">
                <a:latin typeface="Arial" charset="0"/>
              </a:rPr>
              <a:t>Jardim Botânico</a:t>
            </a:r>
          </a:p>
          <a:p>
            <a:pPr algn="l"/>
            <a:r>
              <a:rPr lang="pt-BR" sz="1100" dirty="0">
                <a:latin typeface="Arial" charset="0"/>
              </a:rPr>
              <a:t>Formato:</a:t>
            </a:r>
            <a:r>
              <a:rPr lang="pt-BR" sz="1100" b="0" dirty="0">
                <a:latin typeface="Arial" charset="0"/>
              </a:rPr>
              <a:t> 7,00 x  3,60</a:t>
            </a:r>
            <a:endParaRPr lang="pt-BR" sz="1100" dirty="0">
              <a:solidFill>
                <a:srgbClr val="CC3300"/>
              </a:solidFill>
              <a:latin typeface="Arial" charset="0"/>
            </a:endParaRPr>
          </a:p>
          <a:p>
            <a:pPr algn="l"/>
            <a:endParaRPr lang="pt-BR" sz="1600" dirty="0">
              <a:solidFill>
                <a:srgbClr val="CC3300"/>
              </a:solidFill>
              <a:latin typeface="Arial" charset="0"/>
            </a:endParaRPr>
          </a:p>
          <a:p>
            <a:pPr algn="l"/>
            <a:r>
              <a:rPr lang="pt-BR" sz="1100" b="1" dirty="0">
                <a:solidFill>
                  <a:srgbClr val="CC3300"/>
                </a:solidFill>
                <a:latin typeface="Arial" charset="0"/>
              </a:rPr>
              <a:t>Número/disposição do(s) ponto(s)</a:t>
            </a:r>
          </a:p>
          <a:p>
            <a:pPr algn="l"/>
            <a:r>
              <a:rPr lang="pt-BR" sz="1200" b="1" dirty="0">
                <a:solidFill>
                  <a:srgbClr val="CC3300"/>
                </a:solidFill>
                <a:latin typeface="Arial" charset="0"/>
              </a:rPr>
              <a:t>010133</a:t>
            </a:r>
          </a:p>
        </p:txBody>
      </p:sp>
      <p:sp>
        <p:nvSpPr>
          <p:cNvPr id="1031" name="AutoShape 131"/>
          <p:cNvSpPr>
            <a:spLocks noChangeArrowheads="1"/>
          </p:cNvSpPr>
          <p:nvPr/>
        </p:nvSpPr>
        <p:spPr bwMode="auto">
          <a:xfrm>
            <a:off x="2928938" y="4437063"/>
            <a:ext cx="2219325" cy="287337"/>
          </a:xfrm>
          <a:prstGeom prst="roundRect">
            <a:avLst>
              <a:gd name="adj" fmla="val 20995"/>
            </a:avLst>
          </a:prstGeom>
          <a:solidFill>
            <a:srgbClr val="CC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pt-BR" sz="1200" b="1" dirty="0">
                <a:solidFill>
                  <a:schemeClr val="bg1"/>
                </a:solidFill>
                <a:latin typeface="Arial" charset="0"/>
              </a:rPr>
              <a:t>CLASSIFICAÇÃO: TOP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1" name="Imagem 10" descr="Novo Logo Ativa Final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59563" y="404813"/>
            <a:ext cx="2160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K:\2019\Ícones\Fundo Vermelho\Icones-08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4" y="188640"/>
            <a:ext cx="972121" cy="972121"/>
          </a:xfrm>
          <a:prstGeom prst="rect">
            <a:avLst/>
          </a:prstGeom>
          <a:noFill/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042988" y="260350"/>
            <a:ext cx="58181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3000" b="1" dirty="0">
                <a:solidFill>
                  <a:srgbClr val="CC0000"/>
                </a:solidFill>
                <a:latin typeface="Arial" charset="0"/>
              </a:rPr>
              <a:t>FRONT LIGHT</a:t>
            </a:r>
          </a:p>
          <a:p>
            <a:pPr algn="l">
              <a:defRPr/>
            </a:pPr>
            <a:r>
              <a:rPr lang="pt-BR" sz="2000" b="1" dirty="0">
                <a:solidFill>
                  <a:srgbClr val="CC0000"/>
                </a:solidFill>
                <a:latin typeface="Arial" charset="0"/>
              </a:rPr>
              <a:t>Porto Alegre/RS</a:t>
            </a:r>
          </a:p>
        </p:txBody>
      </p:sp>
      <p:sp>
        <p:nvSpPr>
          <p:cNvPr id="19" name="AutoShape 136"/>
          <p:cNvSpPr>
            <a:spLocks noChangeArrowheads="1"/>
          </p:cNvSpPr>
          <p:nvPr/>
        </p:nvSpPr>
        <p:spPr bwMode="auto">
          <a:xfrm>
            <a:off x="5292080" y="5013325"/>
            <a:ext cx="3779912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/>
            <a:r>
              <a:rPr lang="pt-BR" sz="1200" b="1" dirty="0" smtClean="0">
                <a:latin typeface="Arial" charset="0"/>
              </a:rPr>
              <a:t>REFERÊNCIAS</a:t>
            </a:r>
            <a:endParaRPr lang="pt-BR" sz="1200" b="1" dirty="0">
              <a:latin typeface="Arial" charset="0"/>
            </a:endParaRPr>
          </a:p>
          <a:p>
            <a:pPr algn="l">
              <a:buFont typeface="Arial" charset="0"/>
              <a:buChar char="•"/>
            </a:pPr>
            <a:r>
              <a:rPr lang="pt-BR" sz="1100" b="0" dirty="0">
                <a:latin typeface="Arial" charset="0"/>
              </a:rPr>
              <a:t> Saída de Porto Alegre</a:t>
            </a:r>
          </a:p>
          <a:p>
            <a:pPr algn="l">
              <a:buFont typeface="Arial" charset="0"/>
              <a:buChar char="•"/>
            </a:pPr>
            <a:r>
              <a:rPr lang="pt-BR" sz="1100" b="0" dirty="0">
                <a:latin typeface="Arial" charset="0"/>
              </a:rPr>
              <a:t> </a:t>
            </a:r>
            <a:r>
              <a:rPr lang="pt-BR" sz="1100" b="0" dirty="0" smtClean="0">
                <a:latin typeface="Arial" charset="0"/>
              </a:rPr>
              <a:t>Rota para Aeroporto </a:t>
            </a:r>
            <a:r>
              <a:rPr lang="pt-BR" sz="1100" b="0" dirty="0">
                <a:latin typeface="Arial" charset="0"/>
              </a:rPr>
              <a:t>Internacional Salgado Filho.</a:t>
            </a:r>
          </a:p>
          <a:p>
            <a:pPr algn="l">
              <a:buFont typeface="Arial" charset="0"/>
              <a:buChar char="•"/>
            </a:pPr>
            <a:r>
              <a:rPr lang="pt-BR" sz="1100" dirty="0" smtClean="0">
                <a:latin typeface="Arial" charset="0"/>
              </a:rPr>
              <a:t>Rota para</a:t>
            </a:r>
            <a:r>
              <a:rPr lang="pt-BR" sz="1100" b="0" dirty="0" smtClean="0">
                <a:latin typeface="Arial" charset="0"/>
              </a:rPr>
              <a:t> </a:t>
            </a:r>
            <a:r>
              <a:rPr lang="pt-BR" sz="1100" b="0" dirty="0">
                <a:latin typeface="Arial" charset="0"/>
              </a:rPr>
              <a:t>PUCRS</a:t>
            </a:r>
          </a:p>
          <a:p>
            <a:pPr algn="l">
              <a:buFont typeface="Arial" charset="0"/>
              <a:buChar char="•"/>
            </a:pPr>
            <a:r>
              <a:rPr lang="pt-BR" sz="1100" b="0" dirty="0">
                <a:latin typeface="Arial" charset="0"/>
              </a:rPr>
              <a:t> </a:t>
            </a:r>
            <a:r>
              <a:rPr lang="pt-BR" sz="1100" dirty="0" smtClean="0">
                <a:latin typeface="Arial" charset="0"/>
              </a:rPr>
              <a:t>Rota para </a:t>
            </a:r>
            <a:r>
              <a:rPr lang="pt-BR" sz="1100" b="0" dirty="0" smtClean="0">
                <a:latin typeface="Arial" charset="0"/>
              </a:rPr>
              <a:t>Bourbon </a:t>
            </a:r>
            <a:r>
              <a:rPr lang="pt-BR" sz="1100" b="0" dirty="0">
                <a:latin typeface="Arial" charset="0"/>
              </a:rPr>
              <a:t>Ipiranga</a:t>
            </a:r>
          </a:p>
          <a:p>
            <a:pPr algn="l"/>
            <a:endParaRPr lang="pt-BR" sz="1200" b="0" dirty="0">
              <a:latin typeface="Arial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5435600" y="6237288"/>
            <a:ext cx="3457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000" b="1" dirty="0">
                <a:latin typeface="Arial" charset="0"/>
              </a:rPr>
              <a:t>POTENCIAL DE IMPACTOS MENSAIS: </a:t>
            </a:r>
            <a:r>
              <a:rPr lang="pt-PT" sz="1000" b="1" dirty="0">
                <a:latin typeface="Arial" charset="0"/>
              </a:rPr>
              <a:t>2.881.671</a:t>
            </a:r>
            <a:r>
              <a:rPr lang="pt-BR" sz="1000" b="1" dirty="0">
                <a:latin typeface="Arial" charset="0"/>
              </a:rPr>
              <a:t>*</a:t>
            </a:r>
          </a:p>
          <a:p>
            <a:pPr algn="ctr"/>
            <a:r>
              <a:rPr lang="pt-BR" sz="1000" b="0" dirty="0">
                <a:latin typeface="Arial" charset="0"/>
              </a:rPr>
              <a:t>*Secretaria Municipal de Transportes (SMT/2005)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 l="43448" t="34733" r="25339" b="11368"/>
          <a:stretch>
            <a:fillRect/>
          </a:stretch>
        </p:blipFill>
        <p:spPr bwMode="auto">
          <a:xfrm>
            <a:off x="5328592" y="1267348"/>
            <a:ext cx="3707904" cy="36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71</Words>
  <Application>Microsoft Office PowerPoint</Application>
  <PresentationFormat>Apresentação na tela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aline</dc:creator>
  <cp:lastModifiedBy>aline</cp:lastModifiedBy>
  <cp:revision>24</cp:revision>
  <dcterms:created xsi:type="dcterms:W3CDTF">2019-05-23T12:58:41Z</dcterms:created>
  <dcterms:modified xsi:type="dcterms:W3CDTF">2019-07-12T20:43:16Z</dcterms:modified>
</cp:coreProperties>
</file>