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461CE-F4D1-413D-9EC0-A544C75D56ED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834B6-F292-4851-8441-AEE674C39A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BC18-4F61-4FDE-9C21-1DBAA86A36BF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0071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5053167" cy="3614629"/>
          </a:xfrm>
          <a:prstGeom prst="rect">
            <a:avLst/>
          </a:prstGeom>
        </p:spPr>
      </p:pic>
      <p:sp>
        <p:nvSpPr>
          <p:cNvPr id="1029" name="AutoShape 139"/>
          <p:cNvSpPr>
            <a:spLocks noChangeArrowheads="1"/>
          </p:cNvSpPr>
          <p:nvPr/>
        </p:nvSpPr>
        <p:spPr bwMode="auto">
          <a:xfrm>
            <a:off x="250825" y="5013325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r>
              <a:rPr lang="it-IT" sz="1400" b="1" dirty="0">
                <a:latin typeface="Arial" charset="0"/>
              </a:rPr>
              <a:t>Av. Cristiano Fischer, </a:t>
            </a:r>
            <a:r>
              <a:rPr lang="it-IT" sz="1400" b="1" dirty="0" smtClean="0">
                <a:latin typeface="Arial" charset="0"/>
              </a:rPr>
              <a:t>1331</a:t>
            </a:r>
          </a:p>
          <a:p>
            <a:pPr algn="l"/>
            <a:endParaRPr lang="it-IT" sz="1800" dirty="0">
              <a:latin typeface="Arial" charset="0"/>
            </a:endParaRPr>
          </a:p>
          <a:p>
            <a:pPr algn="l"/>
            <a:r>
              <a:rPr lang="pt-BR" sz="1100" dirty="0">
                <a:latin typeface="Arial" charset="0"/>
              </a:rPr>
              <a:t>Sentido: </a:t>
            </a:r>
            <a:r>
              <a:rPr lang="pt-BR" sz="1100" b="0" dirty="0">
                <a:latin typeface="Arial" charset="0"/>
              </a:rPr>
              <a:t>Av. </a:t>
            </a:r>
            <a:r>
              <a:rPr lang="pt-BR" sz="1100" b="0" dirty="0" err="1">
                <a:latin typeface="Arial" charset="0"/>
              </a:rPr>
              <a:t>Protásio</a:t>
            </a:r>
            <a:r>
              <a:rPr lang="pt-BR" sz="1100" b="0" dirty="0">
                <a:latin typeface="Arial" charset="0"/>
              </a:rPr>
              <a:t> Alves/Av. Ipiranga</a:t>
            </a:r>
          </a:p>
          <a:p>
            <a:pPr algn="l"/>
            <a:r>
              <a:rPr lang="pt-BR" sz="1100" dirty="0">
                <a:latin typeface="Arial" charset="0"/>
              </a:rPr>
              <a:t>Bairro:</a:t>
            </a:r>
            <a:r>
              <a:rPr lang="pt-BR" sz="1100" b="0" dirty="0">
                <a:latin typeface="Arial" charset="0"/>
              </a:rPr>
              <a:t> Jardim Botânico</a:t>
            </a:r>
            <a:endParaRPr lang="pt-BR" sz="1100" dirty="0">
              <a:latin typeface="Arial" charset="0"/>
            </a:endParaRPr>
          </a:p>
          <a:p>
            <a:pPr algn="l"/>
            <a:r>
              <a:rPr lang="pt-BR" sz="1100" dirty="0">
                <a:latin typeface="Arial" charset="0"/>
              </a:rPr>
              <a:t>Formato:</a:t>
            </a:r>
            <a:r>
              <a:rPr lang="pt-BR" sz="1100" b="0" dirty="0">
                <a:latin typeface="Arial" charset="0"/>
              </a:rPr>
              <a:t> 10,00 x 3,20</a:t>
            </a:r>
            <a:endParaRPr lang="pt-BR" sz="1100" dirty="0">
              <a:solidFill>
                <a:srgbClr val="CC3300"/>
              </a:solidFill>
              <a:latin typeface="Arial" charset="0"/>
            </a:endParaRPr>
          </a:p>
          <a:p>
            <a:pPr algn="l"/>
            <a:endParaRPr lang="pt-BR" sz="1600" dirty="0">
              <a:solidFill>
                <a:srgbClr val="CC3300"/>
              </a:solidFill>
              <a:latin typeface="Arial" charset="0"/>
            </a:endParaRPr>
          </a:p>
          <a:p>
            <a:pPr algn="l"/>
            <a:r>
              <a:rPr lang="pt-BR" sz="1100" b="1" dirty="0">
                <a:solidFill>
                  <a:srgbClr val="CC3300"/>
                </a:solidFill>
                <a:latin typeface="Arial" charset="0"/>
              </a:rPr>
              <a:t>Número/disposição do(s) ponto(s)</a:t>
            </a:r>
          </a:p>
          <a:p>
            <a:pPr algn="l"/>
            <a:r>
              <a:rPr lang="pt-BR" sz="1200" b="1" dirty="0">
                <a:solidFill>
                  <a:srgbClr val="CC3300"/>
                </a:solidFill>
                <a:latin typeface="Arial" charset="0"/>
              </a:rPr>
              <a:t>007114</a:t>
            </a:r>
          </a:p>
        </p:txBody>
      </p:sp>
      <p:sp>
        <p:nvSpPr>
          <p:cNvPr id="1031" name="AutoShape 131"/>
          <p:cNvSpPr>
            <a:spLocks noChangeArrowheads="1"/>
          </p:cNvSpPr>
          <p:nvPr/>
        </p:nvSpPr>
        <p:spPr bwMode="auto">
          <a:xfrm>
            <a:off x="2928938" y="4437063"/>
            <a:ext cx="2219325" cy="287337"/>
          </a:xfrm>
          <a:prstGeom prst="roundRect">
            <a:avLst>
              <a:gd name="adj" fmla="val 20995"/>
            </a:avLst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pt-BR" sz="1200" b="1" dirty="0">
                <a:solidFill>
                  <a:schemeClr val="bg1"/>
                </a:solidFill>
                <a:latin typeface="Arial" charset="0"/>
              </a:rPr>
              <a:t>CLASSIFICAÇÃO: TOP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1042988" y="260350"/>
            <a:ext cx="58181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3000" b="1" dirty="0">
                <a:solidFill>
                  <a:srgbClr val="CC0000"/>
                </a:solidFill>
                <a:latin typeface="Arial" charset="0"/>
              </a:rPr>
              <a:t>FRONT LIGHT</a:t>
            </a:r>
          </a:p>
          <a:p>
            <a:pPr algn="l">
              <a:defRPr/>
            </a:pPr>
            <a:r>
              <a:rPr lang="pt-BR" sz="2000" b="1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pic>
        <p:nvPicPr>
          <p:cNvPr id="11" name="Imagem 10" descr="Novo Logo Ativa Final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9563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K:\2019\Ícones\Fundo Vermelho\Icones-08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88640"/>
            <a:ext cx="972121" cy="972121"/>
          </a:xfrm>
          <a:prstGeom prst="rect">
            <a:avLst/>
          </a:prstGeom>
          <a:noFill/>
        </p:spPr>
      </p:pic>
      <p:sp>
        <p:nvSpPr>
          <p:cNvPr id="15" name="AutoShape 136"/>
          <p:cNvSpPr>
            <a:spLocks noChangeArrowheads="1"/>
          </p:cNvSpPr>
          <p:nvPr/>
        </p:nvSpPr>
        <p:spPr bwMode="auto">
          <a:xfrm>
            <a:off x="5435600" y="5013325"/>
            <a:ext cx="3528888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pt-BR" sz="1200" b="1" dirty="0" smtClean="0">
                <a:latin typeface="Arial" charset="0"/>
              </a:rPr>
              <a:t>REFERÊNCIAS</a:t>
            </a:r>
            <a:r>
              <a:rPr lang="pt-BR" sz="1200" dirty="0" smtClean="0">
                <a:latin typeface="Arial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pt-BR" sz="1100" dirty="0" smtClean="0">
                <a:latin typeface="Arial" charset="0"/>
              </a:rPr>
              <a:t> Clube Farrapos</a:t>
            </a:r>
          </a:p>
          <a:p>
            <a:pPr>
              <a:buFont typeface="Arial" charset="0"/>
              <a:buChar char="•"/>
            </a:pPr>
            <a:r>
              <a:rPr lang="pt-BR" sz="1100" dirty="0" smtClean="0">
                <a:latin typeface="Arial" charset="0"/>
              </a:rPr>
              <a:t> PUCRS</a:t>
            </a:r>
          </a:p>
          <a:p>
            <a:pPr>
              <a:buFont typeface="Arial" charset="0"/>
              <a:buChar char="•"/>
            </a:pPr>
            <a:r>
              <a:rPr lang="pt-BR" sz="1100" dirty="0" smtClean="0">
                <a:latin typeface="Arial" charset="0"/>
              </a:rPr>
              <a:t> Hospital São Lucas</a:t>
            </a:r>
          </a:p>
          <a:p>
            <a:pPr>
              <a:buFont typeface="Arial" charset="0"/>
              <a:buChar char="•"/>
            </a:pPr>
            <a:r>
              <a:rPr lang="pt-BR" sz="1100" dirty="0" smtClean="0">
                <a:latin typeface="Arial" charset="0"/>
              </a:rPr>
              <a:t> </a:t>
            </a:r>
            <a:r>
              <a:rPr lang="pt-BR" sz="1100" dirty="0" err="1" smtClean="0">
                <a:latin typeface="Arial" charset="0"/>
              </a:rPr>
              <a:t>Planet</a:t>
            </a:r>
            <a:r>
              <a:rPr lang="pt-BR" sz="1100" dirty="0" smtClean="0">
                <a:latin typeface="Arial" charset="0"/>
              </a:rPr>
              <a:t> Ball</a:t>
            </a:r>
          </a:p>
          <a:p>
            <a:pPr>
              <a:buFont typeface="Arial" charset="0"/>
              <a:buChar char="•"/>
            </a:pPr>
            <a:r>
              <a:rPr lang="pt-BR" sz="1100" dirty="0" smtClean="0">
                <a:latin typeface="Arial" charset="0"/>
              </a:rPr>
              <a:t> Rota para Carrefour</a:t>
            </a:r>
          </a:p>
          <a:p>
            <a:pPr algn="l"/>
            <a:endParaRPr lang="pt-BR" sz="1200" b="1" dirty="0">
              <a:latin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435600" y="6237288"/>
            <a:ext cx="345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dirty="0">
                <a:latin typeface="Arial" charset="0"/>
              </a:rPr>
              <a:t>POTENCIAL DE IMPACTOS MENSAIS: </a:t>
            </a:r>
            <a:r>
              <a:rPr lang="pt-PT" sz="1000" dirty="0">
                <a:latin typeface="Arial" charset="0"/>
              </a:rPr>
              <a:t>2.881.671</a:t>
            </a:r>
            <a:r>
              <a:rPr lang="pt-BR" sz="1000" dirty="0">
                <a:latin typeface="Arial" charset="0"/>
              </a:rPr>
              <a:t>*</a:t>
            </a:r>
          </a:p>
          <a:p>
            <a:pPr algn="ctr"/>
            <a:r>
              <a:rPr lang="pt-BR" sz="1000" b="0" dirty="0">
                <a:latin typeface="Arial" charset="0"/>
              </a:rPr>
              <a:t>*Secretaria Municipal de Transportes (SMT/2005)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43112" t="30996" r="21672" b="4949"/>
          <a:stretch>
            <a:fillRect/>
          </a:stretch>
        </p:blipFill>
        <p:spPr bwMode="auto">
          <a:xfrm>
            <a:off x="5445610" y="1268760"/>
            <a:ext cx="351887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68</Words>
  <Application>Microsoft Office PowerPoint</Application>
  <PresentationFormat>Apresentação na tela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João Pedro Campos</cp:lastModifiedBy>
  <cp:revision>22</cp:revision>
  <dcterms:created xsi:type="dcterms:W3CDTF">2019-05-23T12:58:41Z</dcterms:created>
  <dcterms:modified xsi:type="dcterms:W3CDTF">2019-06-03T13:48:41Z</dcterms:modified>
</cp:coreProperties>
</file>