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2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160B0-2A1A-4A93-A26F-B92685535DF8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DF2BE-B1F6-42AF-AB17-FF23C19A1A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62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61C1E-62E9-418C-BCD9-9D6069C3ECF9}" type="datetimeFigureOut">
              <a:rPr lang="pt-BR" smtClean="0"/>
              <a:pPr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5FC0-64FD-45CC-AE08-42476C1384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50829" y="5013333"/>
            <a:ext cx="4897235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Rua Dr. </a:t>
            </a:r>
            <a:r>
              <a:rPr lang="pt-BR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Salvador </a:t>
            </a:r>
            <a:r>
              <a:rPr lang="pt-BR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França esquina Av. Bento </a:t>
            </a:r>
            <a:r>
              <a:rPr lang="pt-BR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Gonçalves / </a:t>
            </a:r>
            <a:r>
              <a:rPr lang="pt-BR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face Av. Bento Gonçalves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Partenon</a:t>
            </a:r>
            <a:endParaRPr lang="pt-B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14.091 | 14.092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364088" y="5013333"/>
            <a:ext cx="3672408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3º Regimento de Cavalaria de Guarda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PUCRS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Hemocentro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>
                <a:latin typeface="Arial" pitchFamily="34" charset="0"/>
                <a:cs typeface="Arial" pitchFamily="34" charset="0"/>
              </a:rPr>
              <a:t>3ª Perimetral</a:t>
            </a:r>
            <a:endParaRPr lang="pt-BR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RESTRIÇÕES:</a:t>
            </a:r>
            <a:r>
              <a:rPr lang="pt-BR" sz="12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Campanhas político-partidárias ou que atentem à moral.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 dirty="0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436096" y="6309320"/>
            <a:ext cx="3457575" cy="41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5.045</a:t>
            </a:r>
            <a:r>
              <a:rPr lang="pt-PT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.400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pt-BR" sz="105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*EPTC(2014)</a:t>
            </a:r>
            <a:endParaRPr lang="pt-B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35" y="1340767"/>
            <a:ext cx="4704126" cy="35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Imagem 9" descr="Outdoor-0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m 10" descr="Novo Logo Ativa Final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0499" t="27300" r="22862" b="10401"/>
          <a:stretch>
            <a:fillRect/>
          </a:stretch>
        </p:blipFill>
        <p:spPr bwMode="auto">
          <a:xfrm>
            <a:off x="5364088" y="1340768"/>
            <a:ext cx="3635896" cy="347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70</Words>
  <Application>Microsoft Office PowerPoint</Application>
  <PresentationFormat>Apresentação na tela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PC Arte</cp:lastModifiedBy>
  <cp:revision>5</cp:revision>
  <dcterms:created xsi:type="dcterms:W3CDTF">2019-08-14T19:14:20Z</dcterms:created>
  <dcterms:modified xsi:type="dcterms:W3CDTF">2019-11-13T20:36:54Z</dcterms:modified>
</cp:coreProperties>
</file>