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56164-8F62-45EF-860E-439E71B9A3D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C49D3-6791-45F3-98A1-ADDD0EA720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D7FA2-B89B-426E-9522-8EFEDA5FCF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292F-AD3B-45A6-939A-D3E42F12DA4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9" descr="15.5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5067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Av. Carlos Gomes, ao lado nº 590, </a:t>
            </a:r>
            <a:r>
              <a:rPr lang="pt-BR" altLang="pt-BR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próx</a:t>
            </a:r>
            <a:r>
              <a:rPr lang="pt-BR" altLang="pt-B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à esq.Rua Furriel Luiz A. Vargas / face Av. Carlos Gomes</a:t>
            </a:r>
            <a:r>
              <a:rPr lang="pt-BR" altLang="pt-B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 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Bela Vista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15.506 | 14.968 | 14.932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410200" y="5013325"/>
            <a:ext cx="35814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Banrisul</a:t>
            </a:r>
            <a:endParaRPr lang="pt-BR" alt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Banco Itaú 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Hotel Holiday </a:t>
            </a:r>
            <a:r>
              <a:rPr lang="pt-BR" altLang="pt-B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Colégio </a:t>
            </a:r>
            <a:r>
              <a:rPr lang="pt-BR" altLang="pt-B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Universitário</a:t>
            </a:r>
            <a:endParaRPr lang="pt-BR" alt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Porto Alegre/RS</a:t>
            </a:r>
          </a:p>
        </p:txBody>
      </p:sp>
      <p:pic>
        <p:nvPicPr>
          <p:cNvPr id="40967" name="Picture 10"/>
          <p:cNvPicPr>
            <a:picLocks noChangeAspect="1" noChangeArrowheads="1"/>
          </p:cNvPicPr>
          <p:nvPr/>
        </p:nvPicPr>
        <p:blipFill>
          <a:blip r:embed="rId4" cstate="print"/>
          <a:srcRect l="46988" t="22829" r="16667" b="13911"/>
          <a:stretch>
            <a:fillRect/>
          </a:stretch>
        </p:blipFill>
        <p:spPr bwMode="auto">
          <a:xfrm>
            <a:off x="5410200" y="12954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Imagem 10" descr="Novo Logo Ativa Fina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33375"/>
            <a:ext cx="21002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Imagem 9" descr="Outdoor-0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38779" y="6237315"/>
            <a:ext cx="3457575" cy="417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</a:t>
            </a:r>
            <a:r>
              <a:rPr lang="pt-B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5.625.000</a:t>
            </a:r>
            <a:r>
              <a:rPr lang="pt-B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*EPTC (2016)</a:t>
            </a:r>
            <a:endParaRPr lang="pt-BR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Office PowerPoint</Application>
  <PresentationFormat>Apresentação na tela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3</cp:revision>
  <dcterms:created xsi:type="dcterms:W3CDTF">2019-08-15T20:22:21Z</dcterms:created>
  <dcterms:modified xsi:type="dcterms:W3CDTF">2019-08-15T20:27:04Z</dcterms:modified>
</cp:coreProperties>
</file>