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A162-FCD3-410F-925B-4C30F25825F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2FDE-8A44-45D2-B1A5-14F87BC59C2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5BA8-591B-48B7-9E72-06CA56C4F128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C029-AD2B-4AD4-837A-D5817C4DC6D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28600" y="5000625"/>
            <a:ext cx="50577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Ipiranga, 2500, ao lado do Ginásio da Brigada Militar, </a:t>
            </a:r>
            <a:r>
              <a:rPr lang="pt-BR" altLang="pt-BR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próx</a:t>
            </a:r>
            <a:r>
              <a:rPr lang="pt-BR" alt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à esq. Av. Silva Só / face Av. Ipiranga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Santa Cecília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105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10.642 | 10.643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10200" y="5013325"/>
            <a:ext cx="35814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Ginásio da Brigada Militar</a:t>
            </a:r>
          </a:p>
          <a:p>
            <a:pP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Caminho para Hospital de Clínicas de Porto Alegre</a:t>
            </a:r>
          </a:p>
          <a:p>
            <a:pP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Hospital Ernesto Dornelles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5435600" y="6240463"/>
            <a:ext cx="3457575" cy="401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</a:t>
            </a:r>
            <a:r>
              <a:rPr lang="pt-BR" altLang="pt-B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12.818.354*</a:t>
            </a:r>
            <a:endParaRPr lang="pt-BR" altLang="pt-BR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*EPTC (2014)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3" cstate="print"/>
          <a:srcRect l="43692" t="16296" r="22083" b="23827"/>
          <a:stretch>
            <a:fillRect/>
          </a:stretch>
        </p:blipFill>
        <p:spPr bwMode="auto">
          <a:xfrm>
            <a:off x="5353050" y="1295400"/>
            <a:ext cx="36385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Imagem 9" descr="10.642-O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62063"/>
            <a:ext cx="4953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35848" name="Imagem 10" descr="Novo Logo Ativa Fin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Imagem 9" descr="Outdoor-0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80</Words>
  <Application>Microsoft Office PowerPoint</Application>
  <PresentationFormat>Apresentação na tela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2019-08-14T17:54:55Z</dcterms:created>
  <dcterms:modified xsi:type="dcterms:W3CDTF">2019-08-14T18:10:37Z</dcterms:modified>
</cp:coreProperties>
</file>