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77786-7407-478C-B646-0BE51EF4C186}" type="datetimeFigureOut">
              <a:rPr lang="pt-BR" smtClean="0"/>
              <a:t>15/08/2019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5C58-90BD-40AB-8DD3-A4898F35D6E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250829" y="5013333"/>
            <a:ext cx="50419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BR" sz="1700" b="1" dirty="0">
                <a:latin typeface="Arial" pitchFamily="34" charset="0"/>
                <a:cs typeface="Arial" pitchFamily="34" charset="0"/>
              </a:rPr>
              <a:t>Av. Azenha, 1587 x esq. R. Damasco – Face Av. Azenha</a:t>
            </a:r>
          </a:p>
          <a:p>
            <a:pPr>
              <a:defRPr/>
            </a:pPr>
            <a:endParaRPr lang="pt-BR" sz="105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200" b="1" dirty="0">
                <a:latin typeface="Arial" pitchFamily="34" charset="0"/>
                <a:ea typeface="Tahoma" pitchFamily="34" charset="0"/>
                <a:cs typeface="Arial" pitchFamily="34" charset="0"/>
              </a:rPr>
              <a:t>Bairro: </a:t>
            </a:r>
            <a:r>
              <a:rPr lang="pt-BR" sz="1200" dirty="0">
                <a:latin typeface="Arial" pitchFamily="34" charset="0"/>
                <a:ea typeface="Tahoma" pitchFamily="34" charset="0"/>
                <a:cs typeface="Arial" pitchFamily="34" charset="0"/>
              </a:rPr>
              <a:t>Azenha</a:t>
            </a:r>
          </a:p>
          <a:p>
            <a:pPr>
              <a:defRPr/>
            </a:pPr>
            <a:r>
              <a:rPr lang="pt-BR" sz="1200" b="1" dirty="0">
                <a:latin typeface="Arial" pitchFamily="34" charset="0"/>
                <a:ea typeface="Tahoma" pitchFamily="34" charset="0"/>
                <a:cs typeface="Arial" pitchFamily="34" charset="0"/>
              </a:rPr>
              <a:t>Formato:</a:t>
            </a:r>
            <a:r>
              <a:rPr lang="pt-BR" sz="1200" dirty="0">
                <a:latin typeface="Arial" pitchFamily="34" charset="0"/>
                <a:ea typeface="Tahoma" pitchFamily="34" charset="0"/>
                <a:cs typeface="Arial" pitchFamily="34" charset="0"/>
              </a:rPr>
              <a:t> 9 x 3 m</a:t>
            </a:r>
            <a:endParaRPr lang="pt-BR" sz="1200" b="1" dirty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defRPr/>
            </a:pPr>
            <a:endParaRPr lang="pt-BR" sz="1050" b="1" dirty="0">
              <a:solidFill>
                <a:srgbClr val="CC33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1200" b="1" dirty="0">
                <a:solidFill>
                  <a:srgbClr val="CC33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Número/disposição da(s) tabuleta(s):</a:t>
            </a:r>
          </a:p>
          <a:p>
            <a:pPr>
              <a:defRPr/>
            </a:pPr>
            <a:r>
              <a:rPr lang="pt-BR" sz="1400" b="1" dirty="0">
                <a:solidFill>
                  <a:srgbClr val="CC33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019132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042990" y="260358"/>
            <a:ext cx="58181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sz="3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OUTDOOR</a:t>
            </a:r>
          </a:p>
          <a:p>
            <a:pPr>
              <a:defRPr/>
            </a:pPr>
            <a:r>
              <a:rPr lang="pt-BR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Porto Alegre/RS</a:t>
            </a:r>
          </a:p>
        </p:txBody>
      </p:sp>
      <p:pic>
        <p:nvPicPr>
          <p:cNvPr id="2052" name="Imagem 9" descr="Outdoor-04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392" y="188921"/>
            <a:ext cx="9683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m 10" descr="Novo Logo Ativa Final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59567" y="404813"/>
            <a:ext cx="21605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9"/>
          <p:cNvPicPr>
            <a:picLocks noChangeAspect="1" noChangeArrowheads="1"/>
          </p:cNvPicPr>
          <p:nvPr/>
        </p:nvPicPr>
        <p:blipFill>
          <a:blip r:embed="rId4" cstate="screen"/>
          <a:srcRect l="3922" t="1955"/>
          <a:stretch>
            <a:fillRect/>
          </a:stretch>
        </p:blipFill>
        <p:spPr bwMode="auto">
          <a:xfrm>
            <a:off x="5435604" y="1268413"/>
            <a:ext cx="352901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5"/>
          <p:cNvSpPr>
            <a:spLocks noChangeArrowheads="1"/>
          </p:cNvSpPr>
          <p:nvPr/>
        </p:nvSpPr>
        <p:spPr bwMode="auto">
          <a:xfrm>
            <a:off x="5435604" y="5013333"/>
            <a:ext cx="3529013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pt-BR" sz="1100" b="1" dirty="0">
                <a:latin typeface="Arial" pitchFamily="34" charset="0"/>
                <a:cs typeface="Arial" pitchFamily="34" charset="0"/>
              </a:rPr>
              <a:t>REFERÊNCIAS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5435604" y="6372036"/>
            <a:ext cx="3457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900" b="1" dirty="0">
                <a:latin typeface="Arial" pitchFamily="34" charset="0"/>
                <a:cs typeface="Arial" pitchFamily="34" charset="0"/>
              </a:rPr>
              <a:t>POTENCIAL DE IMPACTOS MENSAIS: </a:t>
            </a:r>
            <a:r>
              <a:rPr lang="pt-PT" sz="900" b="1" dirty="0">
                <a:latin typeface="Arial" pitchFamily="34" charset="0"/>
                <a:cs typeface="Arial" pitchFamily="34" charset="0"/>
              </a:rPr>
              <a:t>2.886.713</a:t>
            </a:r>
            <a:r>
              <a:rPr lang="pt-BR" sz="900" b="1" dirty="0">
                <a:latin typeface="Arial" pitchFamily="34" charset="0"/>
                <a:cs typeface="Arial" pitchFamily="34" charset="0"/>
              </a:rPr>
              <a:t>*</a:t>
            </a:r>
          </a:p>
          <a:p>
            <a:pPr algn="ctr"/>
            <a:r>
              <a:rPr lang="pt-BR" sz="900" dirty="0">
                <a:latin typeface="Arial" pitchFamily="34" charset="0"/>
                <a:cs typeface="Arial" pitchFamily="34" charset="0"/>
              </a:rPr>
              <a:t>*EPTC/2015</a:t>
            </a:r>
          </a:p>
        </p:txBody>
      </p:sp>
      <p:sp>
        <p:nvSpPr>
          <p:cNvPr id="2057" name="CaixaDeTexto 12"/>
          <p:cNvSpPr txBox="1">
            <a:spLocks noChangeArrowheads="1"/>
          </p:cNvSpPr>
          <p:nvPr/>
        </p:nvSpPr>
        <p:spPr bwMode="auto">
          <a:xfrm>
            <a:off x="5235393" y="5229924"/>
            <a:ext cx="3529013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050" dirty="0" err="1">
                <a:latin typeface="Arial" pitchFamily="34" charset="0"/>
                <a:cs typeface="Arial" pitchFamily="34" charset="0"/>
              </a:rPr>
              <a:t>Iesa</a:t>
            </a:r>
            <a:r>
              <a:rPr lang="pt-BR" sz="1050" dirty="0">
                <a:latin typeface="Arial" pitchFamily="34" charset="0"/>
                <a:cs typeface="Arial" pitchFamily="34" charset="0"/>
              </a:rPr>
              <a:t> Renault</a:t>
            </a: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Rótula do Papa João Paulo II</a:t>
            </a: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Estádio Olímpico</a:t>
            </a: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Garage Vinhos</a:t>
            </a: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CETE – Centro Est. </a:t>
            </a:r>
            <a:r>
              <a:rPr lang="pt-BR" sz="1050" dirty="0" err="1">
                <a:latin typeface="Arial" pitchFamily="34" charset="0"/>
                <a:cs typeface="Arial" pitchFamily="34" charset="0"/>
              </a:rPr>
              <a:t>Trein</a:t>
            </a:r>
            <a:r>
              <a:rPr lang="pt-BR" sz="1050" dirty="0">
                <a:latin typeface="Arial" pitchFamily="34" charset="0"/>
                <a:cs typeface="Arial" pitchFamily="34" charset="0"/>
              </a:rPr>
              <a:t>. Esportivo</a:t>
            </a: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050" dirty="0" err="1">
                <a:latin typeface="Arial" pitchFamily="34" charset="0"/>
                <a:cs typeface="Arial" pitchFamily="34" charset="0"/>
              </a:rPr>
              <a:t>Emater</a:t>
            </a:r>
            <a:endParaRPr lang="pt-BR" sz="1050" dirty="0">
              <a:latin typeface="Arial" pitchFamily="34" charset="0"/>
              <a:cs typeface="Arial" pitchFamily="34" charset="0"/>
            </a:endParaRPr>
          </a:p>
          <a:p>
            <a:pPr marL="177800">
              <a:buFont typeface="Arial" pitchFamily="34" charset="0"/>
              <a:buChar char="•"/>
            </a:pPr>
            <a:r>
              <a:rPr lang="pt-BR" sz="1050" dirty="0">
                <a:latin typeface="Arial" pitchFamily="34" charset="0"/>
                <a:cs typeface="Arial" pitchFamily="34" charset="0"/>
              </a:rPr>
              <a:t> Via de alto fluxo</a:t>
            </a:r>
          </a:p>
        </p:txBody>
      </p:sp>
      <p:pic>
        <p:nvPicPr>
          <p:cNvPr id="15" name="Imagem 14" descr="019132-OKOK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23111" y="1268767"/>
            <a:ext cx="5068940" cy="3613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aline</dc:creator>
  <cp:lastModifiedBy>aline</cp:lastModifiedBy>
  <cp:revision>1</cp:revision>
  <dcterms:created xsi:type="dcterms:W3CDTF">2019-08-15T20:42:01Z</dcterms:created>
  <dcterms:modified xsi:type="dcterms:W3CDTF">2019-08-15T20:42:14Z</dcterms:modified>
</cp:coreProperties>
</file>