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A1A9-5547-47DC-86BF-B967DC1B778A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8682-D203-4206-9C3A-D6BFC79A11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A1A9-5547-47DC-86BF-B967DC1B778A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8682-D203-4206-9C3A-D6BFC79A11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A1A9-5547-47DC-86BF-B967DC1B778A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8682-D203-4206-9C3A-D6BFC79A11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A1A9-5547-47DC-86BF-B967DC1B778A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8682-D203-4206-9C3A-D6BFC79A11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A1A9-5547-47DC-86BF-B967DC1B778A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8682-D203-4206-9C3A-D6BFC79A11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A1A9-5547-47DC-86BF-B967DC1B778A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8682-D203-4206-9C3A-D6BFC79A11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A1A9-5547-47DC-86BF-B967DC1B778A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8682-D203-4206-9C3A-D6BFC79A11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A1A9-5547-47DC-86BF-B967DC1B778A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8682-D203-4206-9C3A-D6BFC79A11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A1A9-5547-47DC-86BF-B967DC1B778A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8682-D203-4206-9C3A-D6BFC79A11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A1A9-5547-47DC-86BF-B967DC1B778A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8682-D203-4206-9C3A-D6BFC79A11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4A1A9-5547-47DC-86BF-B967DC1B778A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8682-D203-4206-9C3A-D6BFC79A117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4A1A9-5547-47DC-86BF-B967DC1B778A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D8682-D203-4206-9C3A-D6BFC79A1179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19130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23110" y="1268760"/>
            <a:ext cx="5017234" cy="3600400"/>
          </a:xfrm>
          <a:prstGeom prst="rect">
            <a:avLst/>
          </a:prstGeom>
        </p:spPr>
      </p:pic>
      <p:sp>
        <p:nvSpPr>
          <p:cNvPr id="2051" name="AutoShape 4"/>
          <p:cNvSpPr>
            <a:spLocks noChangeArrowheads="1"/>
          </p:cNvSpPr>
          <p:nvPr/>
        </p:nvSpPr>
        <p:spPr bwMode="auto">
          <a:xfrm>
            <a:off x="250829" y="5013333"/>
            <a:ext cx="5041900" cy="1728035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t-BR" sz="1400" b="1" dirty="0">
                <a:latin typeface="Arial" pitchFamily="34" charset="0"/>
                <a:cs typeface="Arial" pitchFamily="34" charset="0"/>
              </a:rPr>
              <a:t>R. Comendador </a:t>
            </a:r>
            <a:r>
              <a:rPr lang="pt-BR" sz="1400" b="1" dirty="0" err="1">
                <a:latin typeface="Arial" pitchFamily="34" charset="0"/>
                <a:cs typeface="Arial" pitchFamily="34" charset="0"/>
              </a:rPr>
              <a:t>Alvaro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dirty="0" err="1">
                <a:latin typeface="Arial" pitchFamily="34" charset="0"/>
                <a:cs typeface="Arial" pitchFamily="34" charset="0"/>
              </a:rPr>
              <a:t>Guaspari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 ,19 x esq. R. Voluntários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da 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dirty="0" smtClean="0">
                <a:latin typeface="Arial" pitchFamily="34" charset="0"/>
                <a:cs typeface="Arial" pitchFamily="34" charset="0"/>
              </a:rPr>
              <a:t>Pátria 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– face  R. Comendador </a:t>
            </a:r>
            <a:r>
              <a:rPr lang="pt-BR" sz="1400" b="1" dirty="0" err="1">
                <a:latin typeface="Arial" pitchFamily="34" charset="0"/>
                <a:cs typeface="Arial" pitchFamily="34" charset="0"/>
              </a:rPr>
              <a:t>Alvaro</a:t>
            </a:r>
            <a:r>
              <a:rPr lang="pt-BR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400" b="1" dirty="0" err="1">
                <a:latin typeface="Arial" pitchFamily="34" charset="0"/>
                <a:cs typeface="Arial" pitchFamily="34" charset="0"/>
              </a:rPr>
              <a:t>Guaspari</a:t>
            </a:r>
            <a:endParaRPr lang="pt-BR" sz="14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t-BR" sz="9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1200" b="1" dirty="0">
                <a:latin typeface="Arial" pitchFamily="34" charset="0"/>
                <a:cs typeface="Arial" pitchFamily="34" charset="0"/>
              </a:rPr>
              <a:t>Bairro: 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Centro Histórico</a:t>
            </a:r>
          </a:p>
          <a:p>
            <a:pPr>
              <a:defRPr/>
            </a:pPr>
            <a:r>
              <a:rPr lang="pt-BR" sz="1200" b="1" dirty="0">
                <a:latin typeface="Arial" pitchFamily="34" charset="0"/>
                <a:cs typeface="Arial" pitchFamily="34" charset="0"/>
              </a:rPr>
              <a:t>Formato:</a:t>
            </a:r>
            <a:r>
              <a:rPr lang="pt-BR" sz="1200" dirty="0">
                <a:latin typeface="Arial" pitchFamily="34" charset="0"/>
                <a:cs typeface="Arial" pitchFamily="34" charset="0"/>
              </a:rPr>
              <a:t> 9 x 3 m</a:t>
            </a:r>
          </a:p>
          <a:p>
            <a:pPr>
              <a:defRPr/>
            </a:pPr>
            <a:endParaRPr lang="pt-BR" sz="8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11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Número/disposição da(s) tabuleta(s)</a:t>
            </a:r>
          </a:p>
          <a:p>
            <a:pPr>
              <a:defRPr/>
            </a:pPr>
            <a:r>
              <a:rPr lang="pt-BR" sz="14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019130| 019131</a:t>
            </a:r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5435600" y="5013333"/>
            <a:ext cx="3527425" cy="1728035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pt-BR" sz="1200" b="1" dirty="0">
                <a:latin typeface="Arial" pitchFamily="34" charset="0"/>
                <a:cs typeface="Arial" pitchFamily="34" charset="0"/>
              </a:rPr>
              <a:t>REFERÊNCIAS</a:t>
            </a:r>
          </a:p>
        </p:txBody>
      </p:sp>
      <p:sp>
        <p:nvSpPr>
          <p:cNvPr id="2055" name="Text Box 108"/>
          <p:cNvSpPr txBox="1">
            <a:spLocks noChangeArrowheads="1"/>
          </p:cNvSpPr>
          <p:nvPr/>
        </p:nvSpPr>
        <p:spPr bwMode="auto">
          <a:xfrm>
            <a:off x="5435604" y="6381328"/>
            <a:ext cx="34575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900" b="1" dirty="0">
                <a:latin typeface="Arial" pitchFamily="34" charset="0"/>
                <a:ea typeface="Lucida Sans Unicode" pitchFamily="34" charset="0"/>
                <a:cs typeface="Arial" pitchFamily="34" charset="0"/>
              </a:rPr>
              <a:t>POTENCIAL DE IMPACTOS MENSAIS: </a:t>
            </a:r>
            <a:r>
              <a:rPr lang="pt-PT" sz="900" b="1" dirty="0">
                <a:latin typeface="Arial" pitchFamily="34" charset="0"/>
                <a:ea typeface="Lucida Sans Unicode" pitchFamily="34" charset="0"/>
                <a:cs typeface="Arial" pitchFamily="34" charset="0"/>
              </a:rPr>
              <a:t>2.067.768</a:t>
            </a:r>
            <a:r>
              <a:rPr lang="pt-BR" sz="900" b="1" dirty="0">
                <a:latin typeface="Arial" pitchFamily="34" charset="0"/>
                <a:ea typeface="Lucida Sans Unicode" pitchFamily="34" charset="0"/>
                <a:cs typeface="Arial" pitchFamily="34" charset="0"/>
              </a:rPr>
              <a:t>*</a:t>
            </a:r>
          </a:p>
          <a:p>
            <a:pPr algn="ctr">
              <a:defRPr/>
            </a:pPr>
            <a:r>
              <a:rPr lang="pt-BR" sz="900" dirty="0">
                <a:latin typeface="Arial" pitchFamily="34" charset="0"/>
                <a:ea typeface="Lucida Sans Unicode" pitchFamily="34" charset="0"/>
                <a:cs typeface="Arial" pitchFamily="34" charset="0"/>
              </a:rPr>
              <a:t>*EPTC 2016</a:t>
            </a:r>
          </a:p>
        </p:txBody>
      </p:sp>
      <p:sp>
        <p:nvSpPr>
          <p:cNvPr id="13" name="CaixaDeTexto 9"/>
          <p:cNvSpPr txBox="1">
            <a:spLocks noChangeArrowheads="1"/>
          </p:cNvSpPr>
          <p:nvPr/>
        </p:nvSpPr>
        <p:spPr bwMode="auto">
          <a:xfrm>
            <a:off x="5161683" y="5301208"/>
            <a:ext cx="34575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>
              <a:buFont typeface="Arial" pitchFamily="34" charset="0"/>
              <a:buChar char="•"/>
              <a:defRPr/>
            </a:pPr>
            <a:r>
              <a:rPr lang="pt-BR" sz="1000" dirty="0">
                <a:latin typeface="Arial" pitchFamily="34" charset="0"/>
                <a:cs typeface="Arial" pitchFamily="34" charset="0"/>
              </a:rPr>
              <a:t> Rodoviária de Porto Alegre</a:t>
            </a:r>
          </a:p>
          <a:p>
            <a:pPr marL="266700">
              <a:buFont typeface="Arial" pitchFamily="34" charset="0"/>
              <a:buChar char="•"/>
              <a:defRPr/>
            </a:pPr>
            <a:r>
              <a:rPr lang="pt-BR" sz="1000" dirty="0">
                <a:latin typeface="Arial" pitchFamily="34" charset="0"/>
                <a:cs typeface="Arial" pitchFamily="34" charset="0"/>
              </a:rPr>
              <a:t> Viaduto da Conceição</a:t>
            </a:r>
          </a:p>
          <a:p>
            <a:pPr marL="266700">
              <a:buFont typeface="Arial" pitchFamily="34" charset="0"/>
              <a:buChar char="•"/>
              <a:defRPr/>
            </a:pPr>
            <a:r>
              <a:rPr lang="pt-BR" sz="1000" dirty="0">
                <a:latin typeface="Arial" pitchFamily="34" charset="0"/>
                <a:cs typeface="Arial" pitchFamily="34" charset="0"/>
              </a:rPr>
              <a:t> Hotel Continental</a:t>
            </a:r>
          </a:p>
          <a:p>
            <a:pPr marL="266700">
              <a:buFont typeface="Arial" pitchFamily="34" charset="0"/>
              <a:buChar char="•"/>
              <a:defRPr/>
            </a:pPr>
            <a:r>
              <a:rPr lang="pt-BR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000" dirty="0" err="1">
                <a:latin typeface="Arial" pitchFamily="34" charset="0"/>
                <a:cs typeface="Arial" pitchFamily="34" charset="0"/>
              </a:rPr>
              <a:t>Haudi</a:t>
            </a:r>
            <a:r>
              <a:rPr lang="pt-BR" sz="1000" dirty="0">
                <a:latin typeface="Arial" pitchFamily="34" charset="0"/>
                <a:cs typeface="Arial" pitchFamily="34" charset="0"/>
              </a:rPr>
              <a:t> Park (estacionamento)</a:t>
            </a:r>
          </a:p>
          <a:p>
            <a:pPr marL="266700">
              <a:buFont typeface="Arial" pitchFamily="34" charset="0"/>
              <a:buChar char="•"/>
              <a:defRPr/>
            </a:pPr>
            <a:r>
              <a:rPr lang="pt-BR" sz="1000" dirty="0">
                <a:latin typeface="Arial" pitchFamily="34" charset="0"/>
                <a:cs typeface="Arial" pitchFamily="34" charset="0"/>
              </a:rPr>
              <a:t> CPC - Cursos</a:t>
            </a:r>
          </a:p>
          <a:p>
            <a:pPr marL="266700">
              <a:buFont typeface="Arial" pitchFamily="34" charset="0"/>
              <a:buChar char="•"/>
              <a:defRPr/>
            </a:pPr>
            <a:r>
              <a:rPr lang="pt-BR" sz="1000" dirty="0">
                <a:latin typeface="Arial" pitchFamily="34" charset="0"/>
                <a:cs typeface="Arial" pitchFamily="34" charset="0"/>
              </a:rPr>
              <a:t> Região com alto fluxo de veículos</a:t>
            </a:r>
          </a:p>
        </p:txBody>
      </p:sp>
      <p:pic>
        <p:nvPicPr>
          <p:cNvPr id="2057" name="Picture 12"/>
          <p:cNvPicPr>
            <a:picLocks noChangeAspect="1" noChangeArrowheads="1"/>
          </p:cNvPicPr>
          <p:nvPr/>
        </p:nvPicPr>
        <p:blipFill>
          <a:blip r:embed="rId3" cstate="screen"/>
          <a:srcRect l="11494" r="19667"/>
          <a:stretch>
            <a:fillRect/>
          </a:stretch>
        </p:blipFill>
        <p:spPr bwMode="auto">
          <a:xfrm>
            <a:off x="5435604" y="1268413"/>
            <a:ext cx="3529013" cy="3600450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</p:spPr>
      </p:pic>
      <p:pic>
        <p:nvPicPr>
          <p:cNvPr id="2058" name="Picture 12" descr="C:\Users\aline\Desktop\Outdoor - icone-01.png"/>
          <p:cNvPicPr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974027">
            <a:off x="8134354" y="1736729"/>
            <a:ext cx="3603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042990" y="260358"/>
            <a:ext cx="5818187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3000" b="1">
                <a:solidFill>
                  <a:srgbClr val="CC0000"/>
                </a:solidFill>
                <a:latin typeface="Arial" charset="0"/>
              </a:rPr>
              <a:t>OUTDOOR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>
                <a:solidFill>
                  <a:srgbClr val="CC0000"/>
                </a:solidFill>
                <a:latin typeface="Arial" charset="0"/>
              </a:rPr>
              <a:t>Porto Alegre/RS</a:t>
            </a:r>
          </a:p>
        </p:txBody>
      </p:sp>
      <p:pic>
        <p:nvPicPr>
          <p:cNvPr id="14" name="Imagem 9" descr="Outdoor-04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9392" y="188921"/>
            <a:ext cx="968375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m 10" descr="Novo Logo Ativa Final.pn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659567" y="404813"/>
            <a:ext cx="2160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Apresentação na tela (4:3)</PresentationFormat>
  <Paragraphs>18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aline</dc:creator>
  <cp:lastModifiedBy>aline</cp:lastModifiedBy>
  <cp:revision>1</cp:revision>
  <dcterms:created xsi:type="dcterms:W3CDTF">2019-08-14T21:34:00Z</dcterms:created>
  <dcterms:modified xsi:type="dcterms:W3CDTF">2019-08-14T21:34:31Z</dcterms:modified>
</cp:coreProperties>
</file>