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7D72-029A-4F50-B4D5-E9649638955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F202-ACFB-4E8C-8A6B-1E1481AFC92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128588"/>
            <a:ext cx="8228013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BCF90-EE76-427B-B6CF-11A6F0C6F5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CCDB-1E1A-482A-ACBD-ED7AD150816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F188-A538-4D9F-B0B2-0AE7D5E002D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19125.png"/>
          <p:cNvPicPr>
            <a:picLocks noChangeAspect="1"/>
          </p:cNvPicPr>
          <p:nvPr/>
        </p:nvPicPr>
        <p:blipFill>
          <a:blip r:embed="rId3" cstate="screen"/>
          <a:srcRect l="16450" t="15185"/>
          <a:stretch>
            <a:fillRect/>
          </a:stretch>
        </p:blipFill>
        <p:spPr>
          <a:xfrm>
            <a:off x="296821" y="1340768"/>
            <a:ext cx="4866840" cy="3619854"/>
          </a:xfrm>
          <a:prstGeom prst="rect">
            <a:avLst/>
          </a:prstGeom>
        </p:spPr>
      </p:pic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250825" y="5084763"/>
            <a:ext cx="4897438" cy="1657350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defRPr/>
            </a:pPr>
            <a:r>
              <a:rPr lang="pt-BR" sz="1700" b="1" dirty="0">
                <a:solidFill>
                  <a:schemeClr val="tx1"/>
                </a:solidFill>
                <a:latin typeface="Aril"/>
              </a:rPr>
              <a:t>Av. Protásio Alves x esq. R. João </a:t>
            </a:r>
            <a:r>
              <a:rPr lang="pt-BR" sz="1700" b="1" dirty="0" err="1">
                <a:solidFill>
                  <a:schemeClr val="tx1"/>
                </a:solidFill>
                <a:latin typeface="Aril"/>
              </a:rPr>
              <a:t>Bastian</a:t>
            </a:r>
            <a:r>
              <a:rPr lang="pt-BR" sz="1700" b="1" dirty="0">
                <a:solidFill>
                  <a:schemeClr val="tx1"/>
                </a:solidFill>
                <a:latin typeface="Aril"/>
              </a:rPr>
              <a:t> – Face  Av. Protásio Alves</a:t>
            </a:r>
          </a:p>
          <a:p>
            <a:pPr>
              <a:defRPr/>
            </a:pPr>
            <a:endParaRPr lang="pt-BR" sz="1050" b="1" dirty="0">
              <a:solidFill>
                <a:schemeClr val="tx1"/>
              </a:solidFill>
              <a:latin typeface="Aril"/>
            </a:endParaRPr>
          </a:p>
          <a:p>
            <a:pPr>
              <a:buClrTx/>
              <a:buFontTx/>
              <a:buNone/>
              <a:defRPr/>
            </a:pPr>
            <a:r>
              <a:rPr lang="pt-BR" sz="1200" b="1" dirty="0">
                <a:solidFill>
                  <a:srgbClr val="000000"/>
                </a:solidFill>
                <a:latin typeface="Aril"/>
              </a:rPr>
              <a:t>Bairro: </a:t>
            </a:r>
            <a:r>
              <a:rPr lang="pt-BR" sz="1200" dirty="0">
                <a:solidFill>
                  <a:srgbClr val="000000"/>
                </a:solidFill>
                <a:latin typeface="Aril"/>
              </a:rPr>
              <a:t>Três Figueiras</a:t>
            </a:r>
            <a:endParaRPr lang="pt-BR" sz="1200" b="1" dirty="0">
              <a:solidFill>
                <a:srgbClr val="000000"/>
              </a:solidFill>
              <a:latin typeface="Aril"/>
            </a:endParaRPr>
          </a:p>
          <a:p>
            <a:pPr>
              <a:buClrTx/>
              <a:buFontTx/>
              <a:buNone/>
              <a:defRPr/>
            </a:pPr>
            <a:r>
              <a:rPr lang="pt-BR" sz="1200" b="1" dirty="0">
                <a:solidFill>
                  <a:srgbClr val="000000"/>
                </a:solidFill>
                <a:latin typeface="Aril"/>
              </a:rPr>
              <a:t>Formato:</a:t>
            </a:r>
            <a:r>
              <a:rPr lang="pt-BR" sz="1200" dirty="0">
                <a:solidFill>
                  <a:srgbClr val="000000"/>
                </a:solidFill>
                <a:latin typeface="Aril"/>
              </a:rPr>
              <a:t> 9 x 3 m</a:t>
            </a:r>
          </a:p>
          <a:p>
            <a:pPr>
              <a:buClrTx/>
              <a:buFontTx/>
              <a:buNone/>
              <a:defRPr/>
            </a:pPr>
            <a:endParaRPr lang="pt-BR" sz="1050" b="1" dirty="0">
              <a:solidFill>
                <a:srgbClr val="CC3300"/>
              </a:solidFill>
              <a:latin typeface="Aril"/>
            </a:endParaRPr>
          </a:p>
          <a:p>
            <a:pPr>
              <a:buClrTx/>
              <a:buFontTx/>
              <a:buNone/>
              <a:defRPr/>
            </a:pPr>
            <a:r>
              <a:rPr lang="pt-BR" sz="1200" b="1" dirty="0">
                <a:solidFill>
                  <a:srgbClr val="CC3300"/>
                </a:solidFill>
                <a:latin typeface="Aril"/>
              </a:rPr>
              <a:t>Número/disposição da(s) tabuleta(s)</a:t>
            </a:r>
          </a:p>
          <a:p>
            <a:pPr>
              <a:buClrTx/>
              <a:buFontTx/>
              <a:buNone/>
              <a:defRPr/>
            </a:pPr>
            <a:r>
              <a:rPr lang="pt-BR" sz="1400" b="1" dirty="0" smtClean="0">
                <a:solidFill>
                  <a:srgbClr val="CC3300"/>
                </a:solidFill>
                <a:latin typeface="Aril"/>
              </a:rPr>
              <a:t>019125</a:t>
            </a:r>
            <a:endParaRPr lang="pt-BR" sz="1400" b="1" dirty="0">
              <a:solidFill>
                <a:srgbClr val="CC3300"/>
              </a:solidFill>
              <a:latin typeface="Aril"/>
            </a:endParaRPr>
          </a:p>
        </p:txBody>
      </p:sp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5600" y="1412883"/>
            <a:ext cx="34369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4"/>
          <p:cNvSpPr>
            <a:spLocks noChangeArrowheads="1"/>
          </p:cNvSpPr>
          <p:nvPr/>
        </p:nvSpPr>
        <p:spPr bwMode="auto">
          <a:xfrm>
            <a:off x="5435604" y="5013325"/>
            <a:ext cx="3457575" cy="1728788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 smtClean="0">
                <a:solidFill>
                  <a:srgbClr val="000000"/>
                </a:solidFill>
                <a:latin typeface="Aril"/>
              </a:rPr>
              <a:t>REFERÊNCIAS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 smtClean="0">
                <a:solidFill>
                  <a:srgbClr val="000000"/>
                </a:solidFill>
                <a:latin typeface="Aril"/>
              </a:rPr>
              <a:t> PETZ </a:t>
            </a:r>
            <a:r>
              <a:rPr lang="pt-BR" sz="1100" dirty="0">
                <a:solidFill>
                  <a:srgbClr val="000000"/>
                </a:solidFill>
                <a:latin typeface="Aril"/>
              </a:rPr>
              <a:t>– pet </a:t>
            </a:r>
            <a:r>
              <a:rPr lang="pt-BR" sz="1100" dirty="0" err="1" smtClean="0">
                <a:solidFill>
                  <a:srgbClr val="000000"/>
                </a:solidFill>
                <a:latin typeface="Aril"/>
              </a:rPr>
              <a:t>center</a:t>
            </a:r>
            <a:endParaRPr lang="pt-BR" sz="1100" dirty="0">
              <a:solidFill>
                <a:srgbClr val="000000"/>
              </a:solidFill>
              <a:latin typeface="Aril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 smtClean="0">
                <a:solidFill>
                  <a:srgbClr val="000000"/>
                </a:solidFill>
                <a:latin typeface="Aril"/>
              </a:rPr>
              <a:t> Banco </a:t>
            </a:r>
            <a:r>
              <a:rPr lang="pt-BR" sz="1100" dirty="0">
                <a:solidFill>
                  <a:srgbClr val="000000"/>
                </a:solidFill>
                <a:latin typeface="Aril"/>
              </a:rPr>
              <a:t>do </a:t>
            </a:r>
            <a:r>
              <a:rPr lang="pt-BR" sz="1100" dirty="0" smtClean="0">
                <a:solidFill>
                  <a:srgbClr val="000000"/>
                </a:solidFill>
                <a:latin typeface="Aril"/>
              </a:rPr>
              <a:t>Brasil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 smtClean="0">
                <a:solidFill>
                  <a:srgbClr val="000000"/>
                </a:solidFill>
                <a:latin typeface="Aril"/>
              </a:rPr>
              <a:t> Colégio Farroupilha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 smtClean="0">
                <a:solidFill>
                  <a:srgbClr val="000000"/>
                </a:solidFill>
                <a:latin typeface="Aril"/>
              </a:rPr>
              <a:t> </a:t>
            </a:r>
            <a:r>
              <a:rPr lang="pt-BR" sz="1100" dirty="0" err="1" smtClean="0">
                <a:solidFill>
                  <a:srgbClr val="000000"/>
                </a:solidFill>
                <a:latin typeface="Aril"/>
              </a:rPr>
              <a:t>Complex</a:t>
            </a:r>
            <a:r>
              <a:rPr lang="pt-BR" sz="1100" dirty="0" smtClean="0">
                <a:solidFill>
                  <a:srgbClr val="000000"/>
                </a:solidFill>
                <a:latin typeface="Aril"/>
              </a:rPr>
              <a:t> </a:t>
            </a:r>
            <a:r>
              <a:rPr lang="pt-BR" sz="1100" dirty="0" err="1" smtClean="0">
                <a:solidFill>
                  <a:srgbClr val="000000"/>
                </a:solidFill>
                <a:latin typeface="Aril"/>
              </a:rPr>
              <a:t>Skatepark</a:t>
            </a:r>
            <a:endParaRPr lang="pt-BR" sz="1100" dirty="0">
              <a:solidFill>
                <a:srgbClr val="000000"/>
              </a:solidFill>
              <a:latin typeface="Aril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 smtClean="0">
                <a:solidFill>
                  <a:srgbClr val="000000"/>
                </a:solidFill>
                <a:latin typeface="Aril"/>
              </a:rPr>
              <a:t> Via </a:t>
            </a:r>
            <a:r>
              <a:rPr lang="pt-BR" sz="1100" dirty="0">
                <a:solidFill>
                  <a:srgbClr val="000000"/>
                </a:solidFill>
                <a:latin typeface="Aril"/>
              </a:rPr>
              <a:t>de acesso ao Iguatemi e Bourbon Country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438779" y="6370646"/>
            <a:ext cx="34575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000000"/>
                </a:solidFill>
                <a:latin typeface="Aril"/>
              </a:rPr>
              <a:t>POTENCIAL DE IMPACTOS MENSAIS</a:t>
            </a:r>
            <a:r>
              <a:rPr lang="pt-BR" sz="900" b="1">
                <a:solidFill>
                  <a:srgbClr val="000000"/>
                </a:solidFill>
                <a:latin typeface="Aril"/>
              </a:rPr>
              <a:t>: </a:t>
            </a:r>
            <a:r>
              <a:rPr lang="pt-BR" sz="900" b="1" smtClean="0">
                <a:solidFill>
                  <a:srgbClr val="000000"/>
                </a:solidFill>
                <a:latin typeface="Aril"/>
              </a:rPr>
              <a:t>6.200.608</a:t>
            </a:r>
            <a:endParaRPr lang="pt-BR" sz="900" b="1" dirty="0">
              <a:solidFill>
                <a:srgbClr val="000000"/>
              </a:solidFill>
              <a:latin typeface="Ari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dirty="0" smtClean="0">
                <a:solidFill>
                  <a:srgbClr val="000000"/>
                </a:solidFill>
                <a:latin typeface="Aril"/>
              </a:rPr>
              <a:t>*EPTC (2016)</a:t>
            </a:r>
            <a:endParaRPr lang="pt-BR" sz="900" dirty="0">
              <a:solidFill>
                <a:srgbClr val="000000"/>
              </a:solidFill>
              <a:latin typeface="Ari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42990" y="260358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1" name="Imagem 9" descr="Outdoor-04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0" descr="Novo Logo Ativa Fina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</Words>
  <Application>Microsoft Office PowerPoint</Application>
  <PresentationFormat>Apresentação na tela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1</cp:revision>
  <dcterms:created xsi:type="dcterms:W3CDTF">2019-08-14T14:33:17Z</dcterms:created>
  <dcterms:modified xsi:type="dcterms:W3CDTF">2019-08-14T14:41:06Z</dcterms:modified>
</cp:coreProperties>
</file>