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406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6A9C4-F56F-479D-A80C-F2B4469A406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15EB0-54D7-4C2E-9B5F-DEE268CF4FE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F529-5468-499E-89BB-CC4EBDF3E90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82B-DF6B-41E0-9C21-0A1CE3F4B6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F529-5468-499E-89BB-CC4EBDF3E90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82B-DF6B-41E0-9C21-0A1CE3F4B6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F529-5468-499E-89BB-CC4EBDF3E90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82B-DF6B-41E0-9C21-0A1CE3F4B6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F529-5468-499E-89BB-CC4EBDF3E90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82B-DF6B-41E0-9C21-0A1CE3F4B6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F529-5468-499E-89BB-CC4EBDF3E90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82B-DF6B-41E0-9C21-0A1CE3F4B6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F529-5468-499E-89BB-CC4EBDF3E90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82B-DF6B-41E0-9C21-0A1CE3F4B6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F529-5468-499E-89BB-CC4EBDF3E90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82B-DF6B-41E0-9C21-0A1CE3F4B6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F529-5468-499E-89BB-CC4EBDF3E90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82B-DF6B-41E0-9C21-0A1CE3F4B6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F529-5468-499E-89BB-CC4EBDF3E90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82B-DF6B-41E0-9C21-0A1CE3F4B6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F529-5468-499E-89BB-CC4EBDF3E90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82B-DF6B-41E0-9C21-0A1CE3F4B6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F529-5468-499E-89BB-CC4EBDF3E90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82B-DF6B-41E0-9C21-0A1CE3F4B6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EF529-5468-499E-89BB-CC4EBDF3E90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2582B-DF6B-41E0-9C21-0A1CE3F4B65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50829" y="5013333"/>
            <a:ext cx="50419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Av. </a:t>
            </a:r>
            <a:r>
              <a:rPr lang="pt-BR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A.J.</a:t>
            </a:r>
            <a:r>
              <a:rPr lang="pt-B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Renner, 1670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Bairro</a:t>
            </a:r>
            <a:r>
              <a:rPr 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Humaitá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Formato:</a:t>
            </a: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9 x 3 m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Número/disposição da(s) tabuleta(s)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018481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5435604" y="5013333"/>
            <a:ext cx="3457575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REFERÊNCIAS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Maxxi</a:t>
            </a:r>
            <a:r>
              <a:rPr lang="pt-B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Atacado</a:t>
            </a:r>
            <a:endParaRPr lang="pt-B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Arena do </a:t>
            </a:r>
            <a:r>
              <a:rPr lang="pt-B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Grêmio</a:t>
            </a:r>
            <a:endParaRPr lang="pt-B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Aeroporto Internacional Salgado Filho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5435604" y="6270633"/>
            <a:ext cx="3457575" cy="3984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POTENCIAL DE IMPACTOS MENSAIS: 3.000.500*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*(EPTC/2015)</a:t>
            </a:r>
          </a:p>
        </p:txBody>
      </p:sp>
      <p:pic>
        <p:nvPicPr>
          <p:cNvPr id="10" name="Imagem 9" descr="18481-ok.png"/>
          <p:cNvPicPr>
            <a:picLocks noChangeAspect="1"/>
          </p:cNvPicPr>
          <p:nvPr/>
        </p:nvPicPr>
        <p:blipFill>
          <a:blip r:embed="rId3" cstate="screen"/>
          <a:srcRect l="8865" t="7706" r="-4021" b="1999"/>
          <a:stretch>
            <a:fillRect/>
          </a:stretch>
        </p:blipFill>
        <p:spPr>
          <a:xfrm>
            <a:off x="296820" y="1268760"/>
            <a:ext cx="5233409" cy="352839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42990" y="260358"/>
            <a:ext cx="581818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000" b="1">
                <a:solidFill>
                  <a:srgbClr val="CC0000"/>
                </a:solidFill>
                <a:latin typeface="Arial" charset="0"/>
              </a:rPr>
              <a:t>OUTDOOR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pic>
        <p:nvPicPr>
          <p:cNvPr id="12" name="Imagem 9" descr="Outdoor-04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92" y="188921"/>
            <a:ext cx="968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0" descr="Novo Logo Ativa Final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59567" y="404813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43506" t="19082" r="26138" b="25367"/>
          <a:stretch>
            <a:fillRect/>
          </a:stretch>
        </p:blipFill>
        <p:spPr bwMode="auto">
          <a:xfrm>
            <a:off x="5436096" y="1340768"/>
            <a:ext cx="3384376" cy="34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</Words>
  <Application>Microsoft Office PowerPoint</Application>
  <PresentationFormat>Apresentação na tela (4:3)</PresentationFormat>
  <Paragraphs>15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aline</cp:lastModifiedBy>
  <cp:revision>2</cp:revision>
  <dcterms:created xsi:type="dcterms:W3CDTF">2019-08-14T20:25:29Z</dcterms:created>
  <dcterms:modified xsi:type="dcterms:W3CDTF">2019-08-14T20:29:00Z</dcterms:modified>
</cp:coreProperties>
</file>