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7D95-248E-485F-8ADC-EAEA82739A5B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DD293-3A77-4147-94DF-FC248714BCB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608D-1727-4E2F-8ED5-D3F08E006C9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838C-DC98-4B10-AA78-FDB59872D27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9" descr="18419.png"/>
          <p:cNvPicPr>
            <a:picLocks noChangeAspect="1"/>
          </p:cNvPicPr>
          <p:nvPr/>
        </p:nvPicPr>
        <p:blipFill>
          <a:blip r:embed="rId3" cstate="print"/>
          <a:srcRect l="9091" b="11548"/>
          <a:stretch>
            <a:fillRect/>
          </a:stretch>
        </p:blipFill>
        <p:spPr bwMode="auto">
          <a:xfrm>
            <a:off x="228600" y="137160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AutoShape 5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Av.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Cel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Marcos, 330 – Rótula Av. Wenceslau Escobar – F/ AV. Cel. Marcos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 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Pedra Redonda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9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018419 | 018420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435600" y="5013325"/>
            <a:ext cx="35560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Sociedade de Engenharia do RS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APCEF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Lunar Casa de Festas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Restrição: Imobiliárias</a:t>
            </a:r>
            <a:endParaRPr lang="pt-BR" sz="1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5435600" y="6208713"/>
            <a:ext cx="34575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2</a:t>
            </a:r>
            <a:r>
              <a:rPr lang="pt-PT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.525.740</a:t>
            </a:r>
            <a:r>
              <a:rPr lang="pt-BR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*EPTC 2014</a:t>
            </a:r>
          </a:p>
        </p:txBody>
      </p:sp>
      <p:pic>
        <p:nvPicPr>
          <p:cNvPr id="49158" name="Picture 14"/>
          <p:cNvPicPr>
            <a:picLocks noChangeAspect="1" noChangeArrowheads="1"/>
          </p:cNvPicPr>
          <p:nvPr/>
        </p:nvPicPr>
        <p:blipFill>
          <a:blip r:embed="rId4" cstate="print"/>
          <a:srcRect l="34167" t="18889" r="25497" b="12222"/>
          <a:stretch>
            <a:fillRect/>
          </a:stretch>
        </p:blipFill>
        <p:spPr bwMode="auto">
          <a:xfrm>
            <a:off x="5410200" y="1360488"/>
            <a:ext cx="35814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49160" name="Imagem 10" descr="Novo Logo Ativa Fin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Imagem 9" descr="Outdoor-0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Apresentação na tela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2019-08-16T13:52:41Z</dcterms:created>
  <dcterms:modified xsi:type="dcterms:W3CDTF">2019-08-16T13:53:12Z</dcterms:modified>
</cp:coreProperties>
</file>