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E0DF-FF20-4B63-8C5C-07C89BC1D034}" type="datetimeFigureOut">
              <a:rPr lang="pt-BR" smtClean="0"/>
              <a:pPr/>
              <a:t>12/07/2019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A154C-1AB6-44F7-A631-4D4FBA68101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aline\Desktop\Mockups Expointer\7150-ok - Cópia.png"/>
          <p:cNvPicPr>
            <a:picLocks noChangeAspect="1" noChangeArrowheads="1"/>
          </p:cNvPicPr>
          <p:nvPr/>
        </p:nvPicPr>
        <p:blipFill>
          <a:blip r:embed="rId2" cstate="print"/>
          <a:srcRect l="1429" b="5445"/>
          <a:stretch>
            <a:fillRect/>
          </a:stretch>
        </p:blipFill>
        <p:spPr bwMode="auto">
          <a:xfrm>
            <a:off x="323528" y="1268760"/>
            <a:ext cx="4968552" cy="3600400"/>
          </a:xfrm>
          <a:prstGeom prst="rect">
            <a:avLst/>
          </a:prstGeom>
          <a:noFill/>
        </p:spPr>
      </p:pic>
      <p:sp>
        <p:nvSpPr>
          <p:cNvPr id="7172" name="AutoShape 139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Rua Pereira Franco, 298 </a:t>
            </a:r>
          </a:p>
          <a:p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200" dirty="0" smtClean="0">
                <a:latin typeface="Arial" pitchFamily="34" charset="0"/>
                <a:cs typeface="Arial" pitchFamily="34" charset="0"/>
              </a:rPr>
              <a:t>Sentido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: Bairro/Centro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Bairro:  São João</a:t>
            </a: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Formato: 7,00 x  3,60</a:t>
            </a:r>
            <a:endParaRPr lang="pt-BR" sz="12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endParaRPr lang="pt-BR" sz="14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do(s) ponto(s)</a:t>
            </a:r>
          </a:p>
          <a:p>
            <a:r>
              <a:rPr 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007150</a:t>
            </a:r>
          </a:p>
        </p:txBody>
      </p:sp>
      <p:sp>
        <p:nvSpPr>
          <p:cNvPr id="7173" name="AutoShape 136"/>
          <p:cNvSpPr>
            <a:spLocks noChangeArrowheads="1"/>
          </p:cNvSpPr>
          <p:nvPr/>
        </p:nvSpPr>
        <p:spPr bwMode="auto">
          <a:xfrm>
            <a:off x="5435600" y="5013325"/>
            <a:ext cx="35288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REFERÊNCIAS: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Sogipa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Iesa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1200" dirty="0" err="1" smtClean="0">
                <a:latin typeface="Arial" pitchFamily="34" charset="0"/>
                <a:cs typeface="Arial" pitchFamily="34" charset="0"/>
              </a:rPr>
              <a:t>Carhouse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Rota para Aeroporto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AutoShape 131"/>
          <p:cNvSpPr>
            <a:spLocks noChangeArrowheads="1"/>
          </p:cNvSpPr>
          <p:nvPr/>
        </p:nvSpPr>
        <p:spPr bwMode="auto">
          <a:xfrm>
            <a:off x="2928938" y="4437063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C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pt-BR" sz="1200">
                <a:solidFill>
                  <a:schemeClr val="bg1"/>
                </a:solidFill>
              </a:rPr>
              <a:t>CLASSIFICAÇÃO: TOP</a:t>
            </a:r>
            <a:endParaRPr lang="pt-BR" sz="2400">
              <a:solidFill>
                <a:schemeClr val="bg1"/>
              </a:solidFill>
            </a:endParaRP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5435600" y="6237288"/>
            <a:ext cx="345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000" b="1" dirty="0">
                <a:latin typeface="Arial" pitchFamily="34" charset="0"/>
                <a:cs typeface="Arial" pitchFamily="34" charset="0"/>
              </a:rPr>
              <a:t>POTENCIAL DE IMPACTOS MENSAIS: 2.481.648*</a:t>
            </a:r>
          </a:p>
          <a:p>
            <a:pPr algn="ctr"/>
            <a:r>
              <a:rPr lang="pt-BR" sz="1000" dirty="0">
                <a:latin typeface="Arial" pitchFamily="34" charset="0"/>
                <a:cs typeface="Arial" pitchFamily="34" charset="0"/>
              </a:rPr>
              <a:t>*Secretaria Municipal de Transportes (SMT/2005)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t-BR" sz="3000" b="1" dirty="0">
                <a:solidFill>
                  <a:srgbClr val="CC0000"/>
                </a:solidFill>
                <a:latin typeface="Arial" charset="0"/>
              </a:rPr>
              <a:t>FRONT LIGHT</a:t>
            </a:r>
          </a:p>
          <a:p>
            <a:pPr algn="l"/>
            <a:r>
              <a:rPr lang="pt-BR" sz="2000" b="1" dirty="0" smtClean="0">
                <a:solidFill>
                  <a:srgbClr val="CC0000"/>
                </a:solidFill>
                <a:latin typeface="Arial" charset="0"/>
              </a:rPr>
              <a:t>Porto Alegre/RS</a:t>
            </a:r>
            <a:endParaRPr lang="pt-BR" sz="2000" b="1" dirty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13" name="Imagem 12" descr="Front-0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936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Novo Logo Ativa Fin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04813"/>
            <a:ext cx="20875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5" cstate="print"/>
          <a:srcRect l="35237" t="29133" r="33657" b="14438"/>
          <a:stretch>
            <a:fillRect/>
          </a:stretch>
        </p:blipFill>
        <p:spPr bwMode="auto">
          <a:xfrm>
            <a:off x="5436096" y="1268760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2</cp:revision>
  <dcterms:created xsi:type="dcterms:W3CDTF">2019-06-21T14:34:44Z</dcterms:created>
  <dcterms:modified xsi:type="dcterms:W3CDTF">2019-07-12T20:42:36Z</dcterms:modified>
</cp:coreProperties>
</file>