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280" y="-96"/>
      </p:cViewPr>
      <p:guideLst>
        <p:guide orient="horz" pos="21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D4592-5C81-4813-87A4-C7FEB57648E9}" type="datetimeFigureOut">
              <a:rPr lang="pt-BR" smtClean="0"/>
              <a:pPr/>
              <a:t>09/03/2016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05DC8-2385-4271-B8BE-69859022B8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22105-A0BD-4E4E-9DE7-AC5E4F501E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1EA88-7D9B-40F5-8DDC-4D1A29E609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045D1-3EB4-4C8A-8BAB-EB308F8575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D442-1002-4CF5-BF81-5A03FA79A0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D48E5-8872-47E8-AAF5-A181D7E8D3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5B61-F721-4427-975E-76B09C1755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D15A-F708-4EB1-BCE3-BEAE8BAD92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A311-3118-4174-9F2B-8D2A58D1A4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9D64-EEDE-45F8-AE1C-291B0B0CB3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63E1D-0950-40E3-9A01-4B897F150B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28A7-70C3-45B8-B982-C75BEE949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3335-592C-4F3F-B2C3-FBD92941C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5687BA58-A1B1-45C9-8999-B2A9A253F1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 b="4301"/>
          <a:stretch>
            <a:fillRect/>
          </a:stretch>
        </p:blipFill>
        <p:spPr bwMode="auto">
          <a:xfrm>
            <a:off x="251520" y="1268413"/>
            <a:ext cx="4834236" cy="3600747"/>
          </a:xfrm>
          <a:prstGeom prst="rect">
            <a:avLst/>
          </a:prstGeom>
          <a:noFill/>
          <a:ln w="9360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Av. Prof. Cristiano Fischer esq. Rua Dr. Juliano Moreira</a:t>
            </a:r>
            <a:endParaRPr lang="pt-BR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</a:rPr>
              <a:t>Bairro: </a:t>
            </a:r>
            <a:r>
              <a:rPr lang="pt-BR" sz="1200" dirty="0" smtClean="0">
                <a:solidFill>
                  <a:srgbClr val="000000"/>
                </a:solidFill>
              </a:rPr>
              <a:t>Petrópolis</a:t>
            </a:r>
            <a:endParaRPr lang="pt-BR" sz="12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</a:rPr>
              <a:t>Formato:</a:t>
            </a:r>
            <a:r>
              <a:rPr lang="pt-BR" sz="1200" dirty="0">
                <a:solidFill>
                  <a:srgbClr val="000000"/>
                </a:solidFill>
              </a:rPr>
              <a:t> 9 x 3 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C3300"/>
                </a:solidFill>
              </a:rPr>
              <a:t>Número/disposição da(s) tabuleta(s)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 smtClean="0">
                <a:solidFill>
                  <a:srgbClr val="CC3300"/>
                </a:solidFill>
              </a:rPr>
              <a:t>018473 | 018474</a:t>
            </a:r>
            <a:endParaRPr lang="pt-BR" sz="1600" b="1" u="sng" dirty="0">
              <a:solidFill>
                <a:srgbClr val="CC3300"/>
              </a:solidFill>
            </a:endParaRPr>
          </a:p>
        </p:txBody>
      </p:sp>
      <p:sp>
        <p:nvSpPr>
          <p:cNvPr id="2054" name="AutoShape 4"/>
          <p:cNvSpPr>
            <a:spLocks noChangeArrowheads="1"/>
          </p:cNvSpPr>
          <p:nvPr/>
        </p:nvSpPr>
        <p:spPr bwMode="auto">
          <a:xfrm>
            <a:off x="5435600" y="5013325"/>
            <a:ext cx="34575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000000"/>
                </a:solidFill>
              </a:rPr>
              <a:t>REFERÊNCIAS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000000"/>
                </a:solidFill>
              </a:rPr>
              <a:t> </a:t>
            </a:r>
            <a:r>
              <a:rPr lang="pt-BR" sz="1200" dirty="0" smtClean="0">
                <a:solidFill>
                  <a:srgbClr val="000000"/>
                </a:solidFill>
              </a:rPr>
              <a:t>Jardim Botânico</a:t>
            </a:r>
            <a:endParaRPr lang="pt-BR" sz="1200" dirty="0">
              <a:solidFill>
                <a:srgbClr val="000000"/>
              </a:solidFill>
            </a:endParaRP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 smtClean="0">
                <a:solidFill>
                  <a:srgbClr val="000000"/>
                </a:solidFill>
              </a:rPr>
              <a:t> Hospital São Lucas</a:t>
            </a:r>
            <a:endParaRPr lang="pt-BR" sz="1200" dirty="0">
              <a:solidFill>
                <a:srgbClr val="000000"/>
              </a:solidFill>
            </a:endParaRP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solidFill>
                  <a:srgbClr val="000000"/>
                </a:solidFill>
              </a:rPr>
              <a:t> </a:t>
            </a:r>
            <a:r>
              <a:rPr lang="pt-BR" sz="1200" dirty="0" smtClean="0">
                <a:solidFill>
                  <a:srgbClr val="000000"/>
                </a:solidFill>
              </a:rPr>
              <a:t>PUCRS</a:t>
            </a:r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Porto Alegre/RS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438775" y="6230938"/>
            <a:ext cx="34575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b="1" dirty="0">
                <a:solidFill>
                  <a:srgbClr val="000000"/>
                </a:solidFill>
              </a:rPr>
              <a:t>POTENCIAL DE IMPACTOS </a:t>
            </a:r>
            <a:r>
              <a:rPr lang="pt-BR" sz="1000" b="1" dirty="0" smtClean="0">
                <a:solidFill>
                  <a:srgbClr val="000000"/>
                </a:solidFill>
              </a:rPr>
              <a:t>MENSAIS:3.563.470</a:t>
            </a:r>
            <a:r>
              <a:rPr lang="pt-BR" sz="1000" b="1" dirty="0">
                <a:solidFill>
                  <a:srgbClr val="000000"/>
                </a:solidFill>
              </a:rPr>
              <a:t>*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000" dirty="0">
                <a:solidFill>
                  <a:srgbClr val="000000"/>
                </a:solidFill>
              </a:rPr>
              <a:t>*Secretaria Municipal de Transportes </a:t>
            </a:r>
            <a:r>
              <a:rPr lang="pt-BR" sz="1000" smtClean="0">
                <a:solidFill>
                  <a:srgbClr val="000000"/>
                </a:solidFill>
              </a:rPr>
              <a:t>(EPTC/2014)</a:t>
            </a:r>
            <a:endParaRPr lang="pt-BR" sz="1000" dirty="0">
              <a:solidFill>
                <a:srgbClr val="000000"/>
              </a:solidFill>
            </a:endParaRPr>
          </a:p>
        </p:txBody>
      </p:sp>
      <p:pic>
        <p:nvPicPr>
          <p:cNvPr id="10" name="Imagem 10" descr="Novo Logo Ativa Fina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Outdoor-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gabriel.soldatelli\Desktop\Untitled-1.jpg"/>
          <p:cNvPicPr>
            <a:picLocks noChangeAspect="1" noChangeArrowheads="1"/>
          </p:cNvPicPr>
          <p:nvPr/>
        </p:nvPicPr>
        <p:blipFill>
          <a:blip r:embed="rId6" cstate="print"/>
          <a:srcRect l="39374" t="16800" r="22827" b="13201"/>
          <a:stretch>
            <a:fillRect/>
          </a:stretch>
        </p:blipFill>
        <p:spPr bwMode="auto">
          <a:xfrm>
            <a:off x="5436096" y="1268760"/>
            <a:ext cx="3456384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56</Words>
  <Application>Microsoft Office PowerPoint</Application>
  <PresentationFormat>Apresentação na tela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Slide 1</vt:lpstr>
    </vt:vector>
  </TitlesOfParts>
  <Company>Rede Sulbrasileira de Comunicação Visual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maikel</dc:creator>
  <cp:lastModifiedBy>Gabriel Soldatelli</cp:lastModifiedBy>
  <cp:revision>109</cp:revision>
  <dcterms:created xsi:type="dcterms:W3CDTF">2011-11-01T20:38:59Z</dcterms:created>
  <dcterms:modified xsi:type="dcterms:W3CDTF">2016-03-09T14:50:37Z</dcterms:modified>
</cp:coreProperties>
</file>