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598B6-D043-4CAC-9819-F6EC0A59C4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C7890-0648-4732-A386-DAD6EA3EFD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BA393-B8D5-4D92-BF9E-0125C680BB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BDFB5-8148-44D4-A65D-7155ADBCAE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CB279-41EA-45A9-8071-1038696DCF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3C9C4-CBC1-43E5-8649-7CDD7203F9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C47B5-5C32-486C-85F0-355F9BB30F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BF73D-FC3F-4292-B5FC-50E6012FA5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02761-1A99-45E4-B3AE-68C1593BAB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6D99-824D-4FF3-9580-7C43AB1EEE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C0F8-863B-4D61-A9F0-8283D91005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  <a:p>
            <a:pPr lvl="4"/>
            <a:r>
              <a:rPr lang="en-GB" smtClean="0"/>
              <a:t>8.º Nível da estrutura de tópicos</a:t>
            </a:r>
          </a:p>
          <a:p>
            <a:pPr lvl="4"/>
            <a:r>
              <a:rPr lang="en-GB" smtClean="0"/>
              <a:t>9.º Nível da estrutura de tópicos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B1BEA409-B96E-49B2-9B12-58435EB3E9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C:\Users\alexandre\Desktop\Novos pontos\S2.jpg"/>
          <p:cNvPicPr>
            <a:picLocks noChangeAspect="1" noChangeArrowheads="1"/>
          </p:cNvPicPr>
          <p:nvPr/>
        </p:nvPicPr>
        <p:blipFill>
          <a:blip r:embed="rId3" cstate="print"/>
          <a:srcRect b="6103"/>
          <a:stretch>
            <a:fillRect/>
          </a:stretch>
        </p:blipFill>
        <p:spPr bwMode="auto">
          <a:xfrm>
            <a:off x="179512" y="1268760"/>
            <a:ext cx="5112568" cy="3600400"/>
          </a:xfrm>
          <a:prstGeom prst="rect">
            <a:avLst/>
          </a:prstGeom>
          <a:noFill/>
        </p:spPr>
      </p:pic>
      <p:pic>
        <p:nvPicPr>
          <p:cNvPr id="205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0" y="1285875"/>
            <a:ext cx="344805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9" descr="L:\WALTER\Painel Produtos\ICONES\Vermelho\Outdoo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333375"/>
            <a:ext cx="71278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AutoShape 1"/>
          <p:cNvSpPr>
            <a:spLocks noChangeArrowheads="1"/>
          </p:cNvSpPr>
          <p:nvPr/>
        </p:nvSpPr>
        <p:spPr bwMode="auto">
          <a:xfrm>
            <a:off x="250825" y="5013325"/>
            <a:ext cx="50419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>
                <a:solidFill>
                  <a:srgbClr val="000000"/>
                </a:solidFill>
              </a:rPr>
              <a:t>Av. Icaraí esq. Rua Campos Velho F/AV. ICARAÍ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600" b="1" dirty="0">
              <a:solidFill>
                <a:srgbClr val="000000"/>
              </a:solidFill>
            </a:endParaRP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dirty="0">
                <a:solidFill>
                  <a:srgbClr val="000000"/>
                </a:solidFill>
              </a:rPr>
              <a:t>Bairro:</a:t>
            </a:r>
            <a:r>
              <a:rPr lang="pt-BR" sz="1200" dirty="0">
                <a:solidFill>
                  <a:srgbClr val="000000"/>
                </a:solidFill>
              </a:rPr>
              <a:t> Cristal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dirty="0">
                <a:solidFill>
                  <a:srgbClr val="000000"/>
                </a:solidFill>
              </a:rPr>
              <a:t>Formato:</a:t>
            </a:r>
            <a:r>
              <a:rPr lang="pt-BR" sz="1200" dirty="0">
                <a:solidFill>
                  <a:srgbClr val="000000"/>
                </a:solidFill>
              </a:rPr>
              <a:t> 9 x 3 m</a:t>
            </a:r>
            <a:endParaRPr lang="pt-BR" sz="1200" b="1" dirty="0">
              <a:solidFill>
                <a:srgbClr val="CC33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dirty="0">
                <a:solidFill>
                  <a:srgbClr val="CC3300"/>
                </a:solidFill>
              </a:rPr>
              <a:t>Número/disposição da(s) tabuleta(s)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 smtClean="0">
                <a:solidFill>
                  <a:srgbClr val="CC3300"/>
                </a:solidFill>
              </a:rPr>
              <a:t>018224</a:t>
            </a:r>
            <a:endParaRPr lang="pt-BR" sz="1600" b="1" dirty="0">
              <a:solidFill>
                <a:srgbClr val="CC3300"/>
              </a:solidFill>
            </a:endParaRPr>
          </a:p>
        </p:txBody>
      </p:sp>
      <p:sp>
        <p:nvSpPr>
          <p:cNvPr id="2054" name="AutoShape 2"/>
          <p:cNvSpPr>
            <a:spLocks noChangeArrowheads="1"/>
          </p:cNvSpPr>
          <p:nvPr/>
        </p:nvSpPr>
        <p:spPr bwMode="auto">
          <a:xfrm>
            <a:off x="5435600" y="5013325"/>
            <a:ext cx="3457575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dirty="0">
                <a:solidFill>
                  <a:srgbClr val="000000"/>
                </a:solidFill>
              </a:rPr>
              <a:t>REFERÊNCIAS:</a:t>
            </a: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dirty="0">
                <a:solidFill>
                  <a:srgbClr val="000000"/>
                </a:solidFill>
              </a:rPr>
              <a:t> Hipermercado Big</a:t>
            </a: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dirty="0">
                <a:solidFill>
                  <a:srgbClr val="000000"/>
                </a:solidFill>
              </a:rPr>
              <a:t>Barra Shopping Sul</a:t>
            </a: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dirty="0" err="1">
                <a:solidFill>
                  <a:srgbClr val="000000"/>
                </a:solidFill>
              </a:rPr>
              <a:t>Hiípódromo</a:t>
            </a:r>
            <a:r>
              <a:rPr lang="pt-BR" sz="1200" dirty="0">
                <a:solidFill>
                  <a:srgbClr val="000000"/>
                </a:solidFill>
              </a:rPr>
              <a:t> Cristal</a:t>
            </a: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dirty="0" err="1">
                <a:solidFill>
                  <a:srgbClr val="000000"/>
                </a:solidFill>
              </a:rPr>
              <a:t>Tumelero</a:t>
            </a:r>
            <a:endParaRPr lang="pt-BR" sz="1200" dirty="0">
              <a:solidFill>
                <a:srgbClr val="000000"/>
              </a:solidFill>
            </a:endParaRP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dirty="0">
                <a:solidFill>
                  <a:srgbClr val="000000"/>
                </a:solidFill>
              </a:rPr>
              <a:t>Colégio Leonardo Da Vinci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200" dirty="0">
              <a:solidFill>
                <a:srgbClr val="000000"/>
              </a:solidFill>
            </a:endParaRPr>
          </a:p>
          <a:p>
            <a: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200" b="1" dirty="0">
              <a:solidFill>
                <a:srgbClr val="000000"/>
              </a:solidFill>
            </a:endParaRPr>
          </a:p>
          <a:p>
            <a: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200" b="1" dirty="0">
              <a:solidFill>
                <a:srgbClr val="000000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42988" y="260350"/>
            <a:ext cx="5818187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OUTDOOR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Porto Alegre/RS</a:t>
            </a:r>
          </a:p>
        </p:txBody>
      </p:sp>
      <p:pic>
        <p:nvPicPr>
          <p:cNvPr id="20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950" y="333375"/>
            <a:ext cx="1800225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10" descr="C:\Users\alexandre\Desktop\não ta igual.jpg"/>
          <p:cNvPicPr>
            <a:picLocks noChangeAspect="1" noChangeArrowheads="1"/>
          </p:cNvPicPr>
          <p:nvPr/>
        </p:nvPicPr>
        <p:blipFill>
          <a:blip r:embed="rId7" cstate="print"/>
          <a:srcRect l="16295" t="15304" r="27841" b="13744"/>
          <a:stretch>
            <a:fillRect/>
          </a:stretch>
        </p:blipFill>
        <p:spPr bwMode="auto">
          <a:xfrm>
            <a:off x="5436096" y="1196752"/>
            <a:ext cx="3456384" cy="3672408"/>
          </a:xfrm>
          <a:prstGeom prst="rect">
            <a:avLst/>
          </a:prstGeom>
          <a:noFill/>
        </p:spPr>
      </p:pic>
      <p:sp>
        <p:nvSpPr>
          <p:cNvPr id="10" name="CaixaDeTexto 8"/>
          <p:cNvSpPr txBox="1"/>
          <p:nvPr/>
        </p:nvSpPr>
        <p:spPr>
          <a:xfrm>
            <a:off x="179512" y="4581128"/>
            <a:ext cx="2323072" cy="2616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sz="1100" b="1" dirty="0" smtClean="0"/>
              <a:t>Não é permitido outdoor </a:t>
            </a:r>
            <a:r>
              <a:rPr lang="pt-BR" sz="1100" b="1" dirty="0" err="1" smtClean="0"/>
              <a:t>lonado</a:t>
            </a:r>
            <a:endParaRPr lang="pt-BR" sz="11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49</Words>
  <Application>Microsoft Office PowerPoint</Application>
  <PresentationFormat>Apresentação na tela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maikel</dc:creator>
  <cp:lastModifiedBy>daniele</cp:lastModifiedBy>
  <cp:revision>48</cp:revision>
  <cp:lastPrinted>1601-01-01T00:00:00Z</cp:lastPrinted>
  <dcterms:created xsi:type="dcterms:W3CDTF">2011-11-01T20:38:59Z</dcterms:created>
  <dcterms:modified xsi:type="dcterms:W3CDTF">2015-05-26T22:52:12Z</dcterms:modified>
</cp:coreProperties>
</file>